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6" r:id="rId1"/>
  </p:sldMasterIdLst>
  <p:notesMasterIdLst>
    <p:notesMasterId r:id="rId12"/>
  </p:notesMasterIdLst>
  <p:sldIdLst>
    <p:sldId id="415" r:id="rId2"/>
    <p:sldId id="414" r:id="rId3"/>
    <p:sldId id="427" r:id="rId4"/>
    <p:sldId id="424" r:id="rId5"/>
    <p:sldId id="421" r:id="rId6"/>
    <p:sldId id="418" r:id="rId7"/>
    <p:sldId id="422" r:id="rId8"/>
    <p:sldId id="425" r:id="rId9"/>
    <p:sldId id="423" r:id="rId10"/>
    <p:sldId id="426" r:id="rId11"/>
  </p:sldIdLst>
  <p:sldSz cx="9144000" cy="6858000" type="screen4x3"/>
  <p:notesSz cx="678815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1119AF"/>
    <a:srgbClr val="0066CC"/>
    <a:srgbClr val="006666"/>
    <a:srgbClr val="006699"/>
    <a:srgbClr val="008080"/>
    <a:srgbClr val="003366"/>
    <a:srgbClr val="0F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527AB-1C12-4157-ADD0-7F59F07291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15463-9A95-4C81-9074-7ED97CFFC00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Правительство Республики Бурятия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AD2DEC44-8AF5-4AA5-BC30-6F29B97DF1BD}" type="parTrans" cxnId="{D2A0DA28-5554-449C-86AF-C5BE68590DF1}">
      <dgm:prSet/>
      <dgm:spPr/>
      <dgm:t>
        <a:bodyPr/>
        <a:lstStyle/>
        <a:p>
          <a:endParaRPr lang="ru-RU"/>
        </a:p>
      </dgm:t>
    </dgm:pt>
    <dgm:pt modelId="{7762C296-6336-4FA3-A9AD-438E35300357}" type="sibTrans" cxnId="{D2A0DA28-5554-449C-86AF-C5BE68590DF1}">
      <dgm:prSet/>
      <dgm:spPr/>
      <dgm:t>
        <a:bodyPr/>
        <a:lstStyle/>
        <a:p>
          <a:endParaRPr lang="ru-RU"/>
        </a:p>
      </dgm:t>
    </dgm:pt>
    <dgm:pt modelId="{241F1612-5B54-4709-BD7A-BE5C2BD9715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Фонд поддержки детей, находящихся в ТЖС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44723E3-DF2F-4C1B-8A2C-747221B6400C}" type="parTrans" cxnId="{8ECCFCAB-EED5-431B-8E32-4A8CB85B9FC2}">
      <dgm:prSet/>
      <dgm:spPr/>
      <dgm:t>
        <a:bodyPr/>
        <a:lstStyle/>
        <a:p>
          <a:endParaRPr lang="ru-RU"/>
        </a:p>
      </dgm:t>
    </dgm:pt>
    <dgm:pt modelId="{633A2E95-75C4-4E4F-8317-0B992B905E67}" type="sibTrans" cxnId="{8ECCFCAB-EED5-431B-8E32-4A8CB85B9FC2}">
      <dgm:prSet/>
      <dgm:spPr/>
      <dgm:t>
        <a:bodyPr/>
        <a:lstStyle/>
        <a:p>
          <a:endParaRPr lang="ru-RU"/>
        </a:p>
      </dgm:t>
    </dgm:pt>
    <dgm:pt modelId="{464DBB95-B7DC-44FD-AFDB-7BD0C1C0BA1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14061,4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тыс. руб.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5D14F819-A2AB-4284-8AEB-7E37331E1C03}" type="parTrans" cxnId="{8DE9353A-58A1-47F5-AD9E-C3F04615DBC4}">
      <dgm:prSet/>
      <dgm:spPr/>
      <dgm:t>
        <a:bodyPr/>
        <a:lstStyle/>
        <a:p>
          <a:endParaRPr lang="ru-RU"/>
        </a:p>
      </dgm:t>
    </dgm:pt>
    <dgm:pt modelId="{924A1536-FD45-439F-ADE6-7F28BDBE7DFA}" type="sibTrans" cxnId="{8DE9353A-58A1-47F5-AD9E-C3F04615DBC4}">
      <dgm:prSet/>
      <dgm:spPr/>
      <dgm:t>
        <a:bodyPr/>
        <a:lstStyle/>
        <a:p>
          <a:endParaRPr lang="ru-RU"/>
        </a:p>
      </dgm:t>
    </dgm:pt>
    <dgm:pt modelId="{75ADFC2D-5D98-441E-9D18-C2D0BD14DA2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53424,3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тыс. руб.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0B9BB1BC-44CC-4D1A-A2B9-9B7DF5423C2F}" type="sibTrans" cxnId="{9368F100-8A3A-4BE4-AD30-308963E7A393}">
      <dgm:prSet/>
      <dgm:spPr/>
      <dgm:t>
        <a:bodyPr/>
        <a:lstStyle/>
        <a:p>
          <a:endParaRPr lang="ru-RU"/>
        </a:p>
      </dgm:t>
    </dgm:pt>
    <dgm:pt modelId="{855B0067-5838-459A-8076-66EBCBD08CA5}" type="parTrans" cxnId="{9368F100-8A3A-4BE4-AD30-308963E7A393}">
      <dgm:prSet/>
      <dgm:spPr/>
      <dgm:t>
        <a:bodyPr/>
        <a:lstStyle/>
        <a:p>
          <a:endParaRPr lang="ru-RU"/>
        </a:p>
      </dgm:t>
    </dgm:pt>
    <dgm:pt modelId="{6B4302DD-A42F-4D0B-90AB-23166DA8B028}" type="pres">
      <dgm:prSet presAssocID="{DBF527AB-1C12-4157-ADD0-7F59F07291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EC3E1-D478-4834-A240-DD1C9CBD3BA4}" type="pres">
      <dgm:prSet presAssocID="{08F15463-9A95-4C81-9074-7ED97CFFC0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FFA3C-E747-4ADB-80CE-C7CADD8F631E}" type="pres">
      <dgm:prSet presAssocID="{7762C296-6336-4FA3-A9AD-438E35300357}" presName="sibTrans" presStyleCnt="0"/>
      <dgm:spPr/>
    </dgm:pt>
    <dgm:pt modelId="{00B6AE3F-6A14-480E-9375-D10F7BC9B8D2}" type="pres">
      <dgm:prSet presAssocID="{75ADFC2D-5D98-441E-9D18-C2D0BD14DA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B3E63-252B-4C24-8DEA-5CC3B6072ABF}" type="pres">
      <dgm:prSet presAssocID="{0B9BB1BC-44CC-4D1A-A2B9-9B7DF5423C2F}" presName="sibTrans" presStyleCnt="0"/>
      <dgm:spPr/>
    </dgm:pt>
    <dgm:pt modelId="{B2530832-2F7F-42BF-8DE9-4BCEC98672AE}" type="pres">
      <dgm:prSet presAssocID="{241F1612-5B54-4709-BD7A-BE5C2BD971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C63E3-0F2F-4299-B5A0-FC32D4E38D94}" type="pres">
      <dgm:prSet presAssocID="{633A2E95-75C4-4E4F-8317-0B992B905E67}" presName="sibTrans" presStyleCnt="0"/>
      <dgm:spPr/>
    </dgm:pt>
    <dgm:pt modelId="{4FB86B50-76B5-45BF-B738-14A51872363F}" type="pres">
      <dgm:prSet presAssocID="{464DBB95-B7DC-44FD-AFDB-7BD0C1C0BA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F37EDE-7433-4D05-A486-4707415C7BC2}" type="presOf" srcId="{08F15463-9A95-4C81-9074-7ED97CFFC007}" destId="{C04EC3E1-D478-4834-A240-DD1C9CBD3BA4}" srcOrd="0" destOrd="0" presId="urn:microsoft.com/office/officeart/2005/8/layout/default"/>
    <dgm:cxn modelId="{CF12FD65-E3DC-496D-925B-FB36D709ECD1}" type="presOf" srcId="{464DBB95-B7DC-44FD-AFDB-7BD0C1C0BA1D}" destId="{4FB86B50-76B5-45BF-B738-14A51872363F}" srcOrd="0" destOrd="0" presId="urn:microsoft.com/office/officeart/2005/8/layout/default"/>
    <dgm:cxn modelId="{EBA53005-290C-49A9-83A3-A733747D032F}" type="presOf" srcId="{75ADFC2D-5D98-441E-9D18-C2D0BD14DA21}" destId="{00B6AE3F-6A14-480E-9375-D10F7BC9B8D2}" srcOrd="0" destOrd="0" presId="urn:microsoft.com/office/officeart/2005/8/layout/default"/>
    <dgm:cxn modelId="{8ECCFCAB-EED5-431B-8E32-4A8CB85B9FC2}" srcId="{DBF527AB-1C12-4157-ADD0-7F59F0729182}" destId="{241F1612-5B54-4709-BD7A-BE5C2BD9715E}" srcOrd="2" destOrd="0" parTransId="{344723E3-DF2F-4C1B-8A2C-747221B6400C}" sibTransId="{633A2E95-75C4-4E4F-8317-0B992B905E67}"/>
    <dgm:cxn modelId="{672AC6D1-BE4E-4111-96F5-F913CC2B2AD2}" type="presOf" srcId="{DBF527AB-1C12-4157-ADD0-7F59F0729182}" destId="{6B4302DD-A42F-4D0B-90AB-23166DA8B028}" srcOrd="0" destOrd="0" presId="urn:microsoft.com/office/officeart/2005/8/layout/default"/>
    <dgm:cxn modelId="{9368F100-8A3A-4BE4-AD30-308963E7A393}" srcId="{DBF527AB-1C12-4157-ADD0-7F59F0729182}" destId="{75ADFC2D-5D98-441E-9D18-C2D0BD14DA21}" srcOrd="1" destOrd="0" parTransId="{855B0067-5838-459A-8076-66EBCBD08CA5}" sibTransId="{0B9BB1BC-44CC-4D1A-A2B9-9B7DF5423C2F}"/>
    <dgm:cxn modelId="{469DAC10-89DB-4984-B2FF-70D9DA483929}" type="presOf" srcId="{241F1612-5B54-4709-BD7A-BE5C2BD9715E}" destId="{B2530832-2F7F-42BF-8DE9-4BCEC98672AE}" srcOrd="0" destOrd="0" presId="urn:microsoft.com/office/officeart/2005/8/layout/default"/>
    <dgm:cxn modelId="{D2A0DA28-5554-449C-86AF-C5BE68590DF1}" srcId="{DBF527AB-1C12-4157-ADD0-7F59F0729182}" destId="{08F15463-9A95-4C81-9074-7ED97CFFC007}" srcOrd="0" destOrd="0" parTransId="{AD2DEC44-8AF5-4AA5-BC30-6F29B97DF1BD}" sibTransId="{7762C296-6336-4FA3-A9AD-438E35300357}"/>
    <dgm:cxn modelId="{8DE9353A-58A1-47F5-AD9E-C3F04615DBC4}" srcId="{DBF527AB-1C12-4157-ADD0-7F59F0729182}" destId="{464DBB95-B7DC-44FD-AFDB-7BD0C1C0BA1D}" srcOrd="3" destOrd="0" parTransId="{5D14F819-A2AB-4284-8AEB-7E37331E1C03}" sibTransId="{924A1536-FD45-439F-ADE6-7F28BDBE7DFA}"/>
    <dgm:cxn modelId="{FA0701E2-75F6-4E32-B21D-6964D8869891}" type="presParOf" srcId="{6B4302DD-A42F-4D0B-90AB-23166DA8B028}" destId="{C04EC3E1-D478-4834-A240-DD1C9CBD3BA4}" srcOrd="0" destOrd="0" presId="urn:microsoft.com/office/officeart/2005/8/layout/default"/>
    <dgm:cxn modelId="{047AE848-95E1-4D1C-BACF-817B6CDFFC27}" type="presParOf" srcId="{6B4302DD-A42F-4D0B-90AB-23166DA8B028}" destId="{A26FFA3C-E747-4ADB-80CE-C7CADD8F631E}" srcOrd="1" destOrd="0" presId="urn:microsoft.com/office/officeart/2005/8/layout/default"/>
    <dgm:cxn modelId="{3D5A0707-F9D5-4E30-9795-237278831BDE}" type="presParOf" srcId="{6B4302DD-A42F-4D0B-90AB-23166DA8B028}" destId="{00B6AE3F-6A14-480E-9375-D10F7BC9B8D2}" srcOrd="2" destOrd="0" presId="urn:microsoft.com/office/officeart/2005/8/layout/default"/>
    <dgm:cxn modelId="{AA9B8753-7F56-4501-A2FB-5A2CAAEC256B}" type="presParOf" srcId="{6B4302DD-A42F-4D0B-90AB-23166DA8B028}" destId="{156B3E63-252B-4C24-8DEA-5CC3B6072ABF}" srcOrd="3" destOrd="0" presId="urn:microsoft.com/office/officeart/2005/8/layout/default"/>
    <dgm:cxn modelId="{24EB1F56-C53A-4B70-B9E7-5B644F319BE3}" type="presParOf" srcId="{6B4302DD-A42F-4D0B-90AB-23166DA8B028}" destId="{B2530832-2F7F-42BF-8DE9-4BCEC98672AE}" srcOrd="4" destOrd="0" presId="urn:microsoft.com/office/officeart/2005/8/layout/default"/>
    <dgm:cxn modelId="{801A7140-4E18-4965-B97D-D44CE50D2252}" type="presParOf" srcId="{6B4302DD-A42F-4D0B-90AB-23166DA8B028}" destId="{1F9C63E3-0F2F-4299-B5A0-FC32D4E38D94}" srcOrd="5" destOrd="0" presId="urn:microsoft.com/office/officeart/2005/8/layout/default"/>
    <dgm:cxn modelId="{C807A468-3096-49A3-BACA-D805F1E6C73D}" type="presParOf" srcId="{6B4302DD-A42F-4D0B-90AB-23166DA8B028}" destId="{4FB86B50-76B5-45BF-B738-14A5187236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FA29B-3036-40B1-AADF-7D739500365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E77DDE-4802-44AF-AEF3-5176064B1B6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Дети, состоящие на учете в ГБД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56BB4553-ECA9-44C8-AB5F-0A7946233755}" type="parTrans" cxnId="{6FED9AA2-3643-47A1-BFC8-ABB80DDDBAB2}">
      <dgm:prSet/>
      <dgm:spPr/>
      <dgm:t>
        <a:bodyPr/>
        <a:lstStyle/>
        <a:p>
          <a:endParaRPr lang="ru-RU"/>
        </a:p>
      </dgm:t>
    </dgm:pt>
    <dgm:pt modelId="{75DBA8DB-E96A-4D5A-A8D6-FE18F6A65F68}" type="sibTrans" cxnId="{6FED9AA2-3643-47A1-BFC8-ABB80DDDBAB2}">
      <dgm:prSet/>
      <dgm:spPr/>
      <dgm:t>
        <a:bodyPr/>
        <a:lstStyle/>
        <a:p>
          <a:endParaRPr lang="ru-RU"/>
        </a:p>
      </dgm:t>
    </dgm:pt>
    <dgm:pt modelId="{A57C78DE-2D5D-4798-8649-7EEA3DEE203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Более 80 % дети старше 7 лет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6E18EEC-634E-4B2F-BCC3-55FFFAB6524E}" type="parTrans" cxnId="{2074EAFE-8F10-4A47-8EFB-01EF318831DC}">
      <dgm:prSet/>
      <dgm:spPr/>
      <dgm:t>
        <a:bodyPr/>
        <a:lstStyle/>
        <a:p>
          <a:endParaRPr lang="ru-RU"/>
        </a:p>
      </dgm:t>
    </dgm:pt>
    <dgm:pt modelId="{0A35CA89-0A9A-48E6-97B1-EF1BF1D8A4AC}" type="sibTrans" cxnId="{2074EAFE-8F10-4A47-8EFB-01EF318831DC}">
      <dgm:prSet/>
      <dgm:spPr/>
      <dgm:t>
        <a:bodyPr/>
        <a:lstStyle/>
        <a:p>
          <a:endParaRPr lang="ru-RU"/>
        </a:p>
      </dgm:t>
    </dgm:pt>
    <dgm:pt modelId="{F33FD10F-15DE-401D-92D0-CB4FA202E3F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Более 40 % братья и сестры 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795663D-0D45-46BF-81DB-BFEC51713945}" type="parTrans" cxnId="{A8BC3F2C-B99D-46BE-8442-C27D8641DB5E}">
      <dgm:prSet/>
      <dgm:spPr/>
      <dgm:t>
        <a:bodyPr/>
        <a:lstStyle/>
        <a:p>
          <a:endParaRPr lang="ru-RU"/>
        </a:p>
      </dgm:t>
    </dgm:pt>
    <dgm:pt modelId="{8406D5A6-1185-427F-A75D-70602939312A}" type="sibTrans" cxnId="{A8BC3F2C-B99D-46BE-8442-C27D8641DB5E}">
      <dgm:prSet/>
      <dgm:spPr/>
      <dgm:t>
        <a:bodyPr/>
        <a:lstStyle/>
        <a:p>
          <a:endParaRPr lang="ru-RU"/>
        </a:p>
      </dgm:t>
    </dgm:pt>
    <dgm:pt modelId="{4C7CC481-00B0-4112-8BB8-AB689BD1FBC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Кандидаты в замещающие родители, состоящие на учете в ГБД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B03CB9A-5501-4E85-A8F3-79737FFEE19D}" type="parTrans" cxnId="{5C655B63-C35F-4BF0-AF35-E8D309ECAEC4}">
      <dgm:prSet/>
      <dgm:spPr/>
      <dgm:t>
        <a:bodyPr/>
        <a:lstStyle/>
        <a:p>
          <a:endParaRPr lang="ru-RU"/>
        </a:p>
      </dgm:t>
    </dgm:pt>
    <dgm:pt modelId="{295B5B1F-89FF-454F-A4C1-ECFF93276676}" type="sibTrans" cxnId="{5C655B63-C35F-4BF0-AF35-E8D309ECAEC4}">
      <dgm:prSet/>
      <dgm:spPr/>
      <dgm:t>
        <a:bodyPr/>
        <a:lstStyle/>
        <a:p>
          <a:endParaRPr lang="ru-RU"/>
        </a:p>
      </dgm:t>
    </dgm:pt>
    <dgm:pt modelId="{8898F35C-12F9-485A-9F44-F848F817B5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Около 70% желают 1-го ребенка в возрасте  до 3-5 лет, не имеющего отклонений в состоянии здоровья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523C350-F485-4B12-924C-EC14D941399B}" type="parTrans" cxnId="{6EDA0683-C4A7-4586-8665-EDBEC4D7C31E}">
      <dgm:prSet/>
      <dgm:spPr/>
      <dgm:t>
        <a:bodyPr/>
        <a:lstStyle/>
        <a:p>
          <a:endParaRPr lang="ru-RU"/>
        </a:p>
      </dgm:t>
    </dgm:pt>
    <dgm:pt modelId="{482ADA76-1D3C-4B2E-BCDE-2CE9AFCFC53D}" type="sibTrans" cxnId="{6EDA0683-C4A7-4586-8665-EDBEC4D7C31E}">
      <dgm:prSet/>
      <dgm:spPr/>
      <dgm:t>
        <a:bodyPr/>
        <a:lstStyle/>
        <a:p>
          <a:endParaRPr lang="ru-RU"/>
        </a:p>
      </dgm:t>
    </dgm:pt>
    <dgm:pt modelId="{C29008BD-4683-4191-9900-E5A5B6DDD2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Более 25 % дети с инвалидностью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13EE0D0-E87A-467F-B5EB-930F63950D67}" type="parTrans" cxnId="{FB773D4C-3FC5-46AC-98B2-609C653DB6DB}">
      <dgm:prSet/>
      <dgm:spPr/>
      <dgm:t>
        <a:bodyPr/>
        <a:lstStyle/>
        <a:p>
          <a:endParaRPr lang="ru-RU"/>
        </a:p>
      </dgm:t>
    </dgm:pt>
    <dgm:pt modelId="{11C6334F-9FF1-4A00-915C-AC025F42A88C}" type="sibTrans" cxnId="{FB773D4C-3FC5-46AC-98B2-609C653DB6DB}">
      <dgm:prSet/>
      <dgm:spPr/>
      <dgm:t>
        <a:bodyPr/>
        <a:lstStyle/>
        <a:p>
          <a:endParaRPr lang="ru-RU"/>
        </a:p>
      </dgm:t>
    </dgm:pt>
    <dgm:pt modelId="{5A0E1CBE-A01C-4705-86F1-F02D45BEB0ED}" type="pres">
      <dgm:prSet presAssocID="{278FA29B-3036-40B1-AADF-7D739500365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D6E4CE-68DB-414E-93D0-D4133532E279}" type="pres">
      <dgm:prSet presAssocID="{94E77DDE-4802-44AF-AEF3-5176064B1B6F}" presName="horFlow" presStyleCnt="0"/>
      <dgm:spPr/>
    </dgm:pt>
    <dgm:pt modelId="{8345DE32-36E8-49DB-9E44-95F246255639}" type="pres">
      <dgm:prSet presAssocID="{94E77DDE-4802-44AF-AEF3-5176064B1B6F}" presName="bigChev" presStyleLbl="node1" presStyleIdx="0" presStyleCnt="2" custScaleX="106717"/>
      <dgm:spPr/>
      <dgm:t>
        <a:bodyPr/>
        <a:lstStyle/>
        <a:p>
          <a:endParaRPr lang="ru-RU"/>
        </a:p>
      </dgm:t>
    </dgm:pt>
    <dgm:pt modelId="{FA694F20-8175-4EEC-8D3F-AF45DF9D0041}" type="pres">
      <dgm:prSet presAssocID="{16E18EEC-634E-4B2F-BCC3-55FFFAB6524E}" presName="parTrans" presStyleCnt="0"/>
      <dgm:spPr/>
    </dgm:pt>
    <dgm:pt modelId="{F9524FFA-28FB-4F3A-8FC2-9448BCD07A8D}" type="pres">
      <dgm:prSet presAssocID="{A57C78DE-2D5D-4798-8649-7EEA3DEE2037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B9E55-1A67-46C0-A58F-44C8493904CA}" type="pres">
      <dgm:prSet presAssocID="{0A35CA89-0A9A-48E6-97B1-EF1BF1D8A4AC}" presName="sibTrans" presStyleCnt="0"/>
      <dgm:spPr/>
    </dgm:pt>
    <dgm:pt modelId="{4352D4F3-969D-4A7B-B4F9-62EA3C7F054A}" type="pres">
      <dgm:prSet presAssocID="{F33FD10F-15DE-401D-92D0-CB4FA202E3F3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8F3EC-B079-469C-8508-FE60644D10C3}" type="pres">
      <dgm:prSet presAssocID="{8406D5A6-1185-427F-A75D-70602939312A}" presName="sibTrans" presStyleCnt="0"/>
      <dgm:spPr/>
    </dgm:pt>
    <dgm:pt modelId="{8DC7A2BA-2489-4F1B-B3AB-CFB288E4DD71}" type="pres">
      <dgm:prSet presAssocID="{C29008BD-4683-4191-9900-E5A5B6DDD274}" presName="node" presStyleLbl="alignAccFollowNode1" presStyleIdx="2" presStyleCnt="4" custScaleX="117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3F457-C8CA-4EDC-A2D2-5B91A83F133B}" type="pres">
      <dgm:prSet presAssocID="{94E77DDE-4802-44AF-AEF3-5176064B1B6F}" presName="vSp" presStyleCnt="0"/>
      <dgm:spPr/>
    </dgm:pt>
    <dgm:pt modelId="{DAE7F8C8-EBA5-4481-A76C-4493583D9907}" type="pres">
      <dgm:prSet presAssocID="{4C7CC481-00B0-4112-8BB8-AB689BD1FBC4}" presName="horFlow" presStyleCnt="0"/>
      <dgm:spPr/>
    </dgm:pt>
    <dgm:pt modelId="{03582DE6-A66F-4101-A850-C4B4740DBC6F}" type="pres">
      <dgm:prSet presAssocID="{4C7CC481-00B0-4112-8BB8-AB689BD1FBC4}" presName="bigChev" presStyleLbl="node1" presStyleIdx="1" presStyleCnt="2" custScaleX="113935" custScaleY="128928"/>
      <dgm:spPr/>
      <dgm:t>
        <a:bodyPr/>
        <a:lstStyle/>
        <a:p>
          <a:endParaRPr lang="ru-RU"/>
        </a:p>
      </dgm:t>
    </dgm:pt>
    <dgm:pt modelId="{51BA6FD8-F0B2-40A9-BB0C-E34B09195284}" type="pres">
      <dgm:prSet presAssocID="{B523C350-F485-4B12-924C-EC14D941399B}" presName="parTrans" presStyleCnt="0"/>
      <dgm:spPr/>
    </dgm:pt>
    <dgm:pt modelId="{3E7E7CB3-6416-4E71-BEE9-F3C063E808CE}" type="pres">
      <dgm:prSet presAssocID="{8898F35C-12F9-485A-9F44-F848F817B599}" presName="node" presStyleLbl="alignAccFollowNode1" presStyleIdx="3" presStyleCnt="4" custScaleX="254199" custScaleY="127935" custLinFactNeighborX="25767" custLinFactNeighborY="1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ED9AA2-3643-47A1-BFC8-ABB80DDDBAB2}" srcId="{278FA29B-3036-40B1-AADF-7D739500365A}" destId="{94E77DDE-4802-44AF-AEF3-5176064B1B6F}" srcOrd="0" destOrd="0" parTransId="{56BB4553-ECA9-44C8-AB5F-0A7946233755}" sibTransId="{75DBA8DB-E96A-4D5A-A8D6-FE18F6A65F68}"/>
    <dgm:cxn modelId="{C94A45D0-437D-4824-8FCE-31FBAD1CD202}" type="presOf" srcId="{C29008BD-4683-4191-9900-E5A5B6DDD274}" destId="{8DC7A2BA-2489-4F1B-B3AB-CFB288E4DD71}" srcOrd="0" destOrd="0" presId="urn:microsoft.com/office/officeart/2005/8/layout/lProcess3"/>
    <dgm:cxn modelId="{610905F5-9F67-4BF3-A3B9-63ADD49AA97F}" type="presOf" srcId="{F33FD10F-15DE-401D-92D0-CB4FA202E3F3}" destId="{4352D4F3-969D-4A7B-B4F9-62EA3C7F054A}" srcOrd="0" destOrd="0" presId="urn:microsoft.com/office/officeart/2005/8/layout/lProcess3"/>
    <dgm:cxn modelId="{FB773D4C-3FC5-46AC-98B2-609C653DB6DB}" srcId="{94E77DDE-4802-44AF-AEF3-5176064B1B6F}" destId="{C29008BD-4683-4191-9900-E5A5B6DDD274}" srcOrd="2" destOrd="0" parTransId="{513EE0D0-E87A-467F-B5EB-930F63950D67}" sibTransId="{11C6334F-9FF1-4A00-915C-AC025F42A88C}"/>
    <dgm:cxn modelId="{A8BC3F2C-B99D-46BE-8442-C27D8641DB5E}" srcId="{94E77DDE-4802-44AF-AEF3-5176064B1B6F}" destId="{F33FD10F-15DE-401D-92D0-CB4FA202E3F3}" srcOrd="1" destOrd="0" parTransId="{D795663D-0D45-46BF-81DB-BFEC51713945}" sibTransId="{8406D5A6-1185-427F-A75D-70602939312A}"/>
    <dgm:cxn modelId="{5C655B63-C35F-4BF0-AF35-E8D309ECAEC4}" srcId="{278FA29B-3036-40B1-AADF-7D739500365A}" destId="{4C7CC481-00B0-4112-8BB8-AB689BD1FBC4}" srcOrd="1" destOrd="0" parTransId="{BB03CB9A-5501-4E85-A8F3-79737FFEE19D}" sibTransId="{295B5B1F-89FF-454F-A4C1-ECFF93276676}"/>
    <dgm:cxn modelId="{6EDA0683-C4A7-4586-8665-EDBEC4D7C31E}" srcId="{4C7CC481-00B0-4112-8BB8-AB689BD1FBC4}" destId="{8898F35C-12F9-485A-9F44-F848F817B599}" srcOrd="0" destOrd="0" parTransId="{B523C350-F485-4B12-924C-EC14D941399B}" sibTransId="{482ADA76-1D3C-4B2E-BCDE-2CE9AFCFC53D}"/>
    <dgm:cxn modelId="{465E9D08-F9B9-4338-BCB5-938EE21B7100}" type="presOf" srcId="{94E77DDE-4802-44AF-AEF3-5176064B1B6F}" destId="{8345DE32-36E8-49DB-9E44-95F246255639}" srcOrd="0" destOrd="0" presId="urn:microsoft.com/office/officeart/2005/8/layout/lProcess3"/>
    <dgm:cxn modelId="{E470FDE8-DED7-4710-B7E5-2CE272F64AE1}" type="presOf" srcId="{A57C78DE-2D5D-4798-8649-7EEA3DEE2037}" destId="{F9524FFA-28FB-4F3A-8FC2-9448BCD07A8D}" srcOrd="0" destOrd="0" presId="urn:microsoft.com/office/officeart/2005/8/layout/lProcess3"/>
    <dgm:cxn modelId="{2074EAFE-8F10-4A47-8EFB-01EF318831DC}" srcId="{94E77DDE-4802-44AF-AEF3-5176064B1B6F}" destId="{A57C78DE-2D5D-4798-8649-7EEA3DEE2037}" srcOrd="0" destOrd="0" parTransId="{16E18EEC-634E-4B2F-BCC3-55FFFAB6524E}" sibTransId="{0A35CA89-0A9A-48E6-97B1-EF1BF1D8A4AC}"/>
    <dgm:cxn modelId="{76EB78EF-AE68-4285-B928-E7A07B22A21D}" type="presOf" srcId="{8898F35C-12F9-485A-9F44-F848F817B599}" destId="{3E7E7CB3-6416-4E71-BEE9-F3C063E808CE}" srcOrd="0" destOrd="0" presId="urn:microsoft.com/office/officeart/2005/8/layout/lProcess3"/>
    <dgm:cxn modelId="{8E1E4E06-E813-4485-A52B-4C55BCD80FAC}" type="presOf" srcId="{4C7CC481-00B0-4112-8BB8-AB689BD1FBC4}" destId="{03582DE6-A66F-4101-A850-C4B4740DBC6F}" srcOrd="0" destOrd="0" presId="urn:microsoft.com/office/officeart/2005/8/layout/lProcess3"/>
    <dgm:cxn modelId="{80A329C1-A2D1-488A-98FF-7037FD4CF7DA}" type="presOf" srcId="{278FA29B-3036-40B1-AADF-7D739500365A}" destId="{5A0E1CBE-A01C-4705-86F1-F02D45BEB0ED}" srcOrd="0" destOrd="0" presId="urn:microsoft.com/office/officeart/2005/8/layout/lProcess3"/>
    <dgm:cxn modelId="{6FA47860-4F1D-4FF8-A4C4-231749B3C08F}" type="presParOf" srcId="{5A0E1CBE-A01C-4705-86F1-F02D45BEB0ED}" destId="{A4D6E4CE-68DB-414E-93D0-D4133532E279}" srcOrd="0" destOrd="0" presId="urn:microsoft.com/office/officeart/2005/8/layout/lProcess3"/>
    <dgm:cxn modelId="{8AE33DBE-9A69-4C28-8C87-76B713961FB1}" type="presParOf" srcId="{A4D6E4CE-68DB-414E-93D0-D4133532E279}" destId="{8345DE32-36E8-49DB-9E44-95F246255639}" srcOrd="0" destOrd="0" presId="urn:microsoft.com/office/officeart/2005/8/layout/lProcess3"/>
    <dgm:cxn modelId="{BCA3E1A6-9C6C-4014-80C5-96B8327144C9}" type="presParOf" srcId="{A4D6E4CE-68DB-414E-93D0-D4133532E279}" destId="{FA694F20-8175-4EEC-8D3F-AF45DF9D0041}" srcOrd="1" destOrd="0" presId="urn:microsoft.com/office/officeart/2005/8/layout/lProcess3"/>
    <dgm:cxn modelId="{86543AB9-7551-4E08-A9CB-330A4C566F3C}" type="presParOf" srcId="{A4D6E4CE-68DB-414E-93D0-D4133532E279}" destId="{F9524FFA-28FB-4F3A-8FC2-9448BCD07A8D}" srcOrd="2" destOrd="0" presId="urn:microsoft.com/office/officeart/2005/8/layout/lProcess3"/>
    <dgm:cxn modelId="{9FF27555-EBEF-44BB-930C-1AEC4B1D4DF6}" type="presParOf" srcId="{A4D6E4CE-68DB-414E-93D0-D4133532E279}" destId="{33BB9E55-1A67-46C0-A58F-44C8493904CA}" srcOrd="3" destOrd="0" presId="urn:microsoft.com/office/officeart/2005/8/layout/lProcess3"/>
    <dgm:cxn modelId="{2BB53A5A-1933-445C-BC95-CA1BE65FFAFB}" type="presParOf" srcId="{A4D6E4CE-68DB-414E-93D0-D4133532E279}" destId="{4352D4F3-969D-4A7B-B4F9-62EA3C7F054A}" srcOrd="4" destOrd="0" presId="urn:microsoft.com/office/officeart/2005/8/layout/lProcess3"/>
    <dgm:cxn modelId="{DBCC3ADD-E574-4F32-A4C8-C646A159EF02}" type="presParOf" srcId="{A4D6E4CE-68DB-414E-93D0-D4133532E279}" destId="{9618F3EC-B079-469C-8508-FE60644D10C3}" srcOrd="5" destOrd="0" presId="urn:microsoft.com/office/officeart/2005/8/layout/lProcess3"/>
    <dgm:cxn modelId="{1D1C497B-B2CD-46F9-870C-587FE84CEDDF}" type="presParOf" srcId="{A4D6E4CE-68DB-414E-93D0-D4133532E279}" destId="{8DC7A2BA-2489-4F1B-B3AB-CFB288E4DD71}" srcOrd="6" destOrd="0" presId="urn:microsoft.com/office/officeart/2005/8/layout/lProcess3"/>
    <dgm:cxn modelId="{EC1190BF-90D8-4A95-8D2A-C992C166851B}" type="presParOf" srcId="{5A0E1CBE-A01C-4705-86F1-F02D45BEB0ED}" destId="{7753F457-C8CA-4EDC-A2D2-5B91A83F133B}" srcOrd="1" destOrd="0" presId="urn:microsoft.com/office/officeart/2005/8/layout/lProcess3"/>
    <dgm:cxn modelId="{6186670B-A758-4C3B-A7D1-40EFCC15FFC5}" type="presParOf" srcId="{5A0E1CBE-A01C-4705-86F1-F02D45BEB0ED}" destId="{DAE7F8C8-EBA5-4481-A76C-4493583D9907}" srcOrd="2" destOrd="0" presId="urn:microsoft.com/office/officeart/2005/8/layout/lProcess3"/>
    <dgm:cxn modelId="{E62FCC7C-71AD-4CDD-8DD6-AC502C2E44C2}" type="presParOf" srcId="{DAE7F8C8-EBA5-4481-A76C-4493583D9907}" destId="{03582DE6-A66F-4101-A850-C4B4740DBC6F}" srcOrd="0" destOrd="0" presId="urn:microsoft.com/office/officeart/2005/8/layout/lProcess3"/>
    <dgm:cxn modelId="{90763060-0753-4396-8AAF-EC9B35E22D58}" type="presParOf" srcId="{DAE7F8C8-EBA5-4481-A76C-4493583D9907}" destId="{51BA6FD8-F0B2-40A9-BB0C-E34B09195284}" srcOrd="1" destOrd="0" presId="urn:microsoft.com/office/officeart/2005/8/layout/lProcess3"/>
    <dgm:cxn modelId="{42DE7C64-5C92-4D81-A0CE-020BE0481F87}" type="presParOf" srcId="{DAE7F8C8-EBA5-4481-A76C-4493583D9907}" destId="{3E7E7CB3-6416-4E71-BEE9-F3C063E808C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B95532-32DA-4479-B095-9A5C882E71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948A91-5128-4F03-A1FB-19250954670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1" u="sng" dirty="0" smtClean="0">
            <a:latin typeface="Arial" pitchFamily="34" charset="0"/>
            <a:cs typeface="Arial" pitchFamily="34" charset="0"/>
          </a:endParaRPr>
        </a:p>
        <a:p>
          <a:r>
            <a:rPr lang="ru-RU" sz="2000" b="1" u="sng" dirty="0" smtClean="0">
              <a:latin typeface="Arial" pitchFamily="34" charset="0"/>
              <a:cs typeface="Arial" pitchFamily="34" charset="0"/>
            </a:rPr>
            <a:t>ЦЕЛЬ</a:t>
          </a:r>
          <a:endParaRPr lang="ru-RU" sz="2000" b="1" u="sng" dirty="0">
            <a:latin typeface="Arial" pitchFamily="34" charset="0"/>
            <a:cs typeface="Arial" pitchFamily="34" charset="0"/>
          </a:endParaRPr>
        </a:p>
      </dgm:t>
    </dgm:pt>
    <dgm:pt modelId="{7A7774BE-6960-4A90-AFAB-3C194CEF0427}" type="parTrans" cxnId="{BD1E693D-1ECB-40E7-8243-0EBF0A48E036}">
      <dgm:prSet/>
      <dgm:spPr/>
      <dgm:t>
        <a:bodyPr/>
        <a:lstStyle/>
        <a:p>
          <a:endParaRPr lang="ru-RU"/>
        </a:p>
      </dgm:t>
    </dgm:pt>
    <dgm:pt modelId="{0C2A6A08-3F09-4A45-9571-5C9CC0C308A0}" type="sibTrans" cxnId="{BD1E693D-1ECB-40E7-8243-0EBF0A48E036}">
      <dgm:prSet/>
      <dgm:spPr/>
      <dgm:t>
        <a:bodyPr/>
        <a:lstStyle/>
        <a:p>
          <a:endParaRPr lang="ru-RU"/>
        </a:p>
      </dgm:t>
    </dgm:pt>
    <dgm:pt modelId="{4E1713D8-3246-4752-B935-DB621C1AF8C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Осуществление активного поиска, качественного подбора и подготовки граждан, обладающих необходимыми ресурсами и готовых принять в свои семьи воспитанников организаций для детей-сирот старше 7 лет,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ограниченными возможностями здоровья,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являющихся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братьями и/или сестрами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74B50A5-C38F-45AF-AC64-42ACB70B62A7}" type="parTrans" cxnId="{CCB83E98-85D7-4FE9-B8A2-33888F4B5DA1}">
      <dgm:prSet/>
      <dgm:spPr/>
      <dgm:t>
        <a:bodyPr/>
        <a:lstStyle/>
        <a:p>
          <a:endParaRPr lang="ru-RU"/>
        </a:p>
      </dgm:t>
    </dgm:pt>
    <dgm:pt modelId="{2F34B300-2E7F-475A-8C4A-74A227F80732}" type="sibTrans" cxnId="{CCB83E98-85D7-4FE9-B8A2-33888F4B5DA1}">
      <dgm:prSet/>
      <dgm:spPr/>
      <dgm:t>
        <a:bodyPr/>
        <a:lstStyle/>
        <a:p>
          <a:endParaRPr lang="ru-RU"/>
        </a:p>
      </dgm:t>
    </dgm:pt>
    <dgm:pt modelId="{7C5C1680-FA82-4029-AD96-DE78258C717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r>
            <a:rPr lang="ru-RU" sz="1800" b="1" u="sng" dirty="0" smtClean="0">
              <a:latin typeface="Arial" pitchFamily="34" charset="0"/>
              <a:cs typeface="Arial" pitchFamily="34" charset="0"/>
            </a:rPr>
            <a:t>ЦЕЛЕВЫЕ ГРУППЫ </a:t>
          </a:r>
          <a:endParaRPr lang="ru-RU" sz="1800" b="1" u="sng" dirty="0">
            <a:latin typeface="Arial" pitchFamily="34" charset="0"/>
            <a:cs typeface="Arial" pitchFamily="34" charset="0"/>
          </a:endParaRPr>
        </a:p>
      </dgm:t>
    </dgm:pt>
    <dgm:pt modelId="{461C98D9-6987-4985-8B94-61370D9F0B9C}" type="parTrans" cxnId="{638D7D21-5BCC-479B-AA1D-6BB2D9AF2DC3}">
      <dgm:prSet/>
      <dgm:spPr/>
      <dgm:t>
        <a:bodyPr/>
        <a:lstStyle/>
        <a:p>
          <a:endParaRPr lang="ru-RU"/>
        </a:p>
      </dgm:t>
    </dgm:pt>
    <dgm:pt modelId="{347FE391-D082-4A91-BAE4-FD180F33E4F0}" type="sibTrans" cxnId="{638D7D21-5BCC-479B-AA1D-6BB2D9AF2DC3}">
      <dgm:prSet/>
      <dgm:spPr/>
      <dgm:t>
        <a:bodyPr/>
        <a:lstStyle/>
        <a:p>
          <a:endParaRPr lang="ru-RU"/>
        </a:p>
      </dgm:t>
    </dgm:pt>
    <dgm:pt modelId="{A500870D-3BBB-4B85-AD0F-70DA3CE6413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Граждане Российской Федерации;</a:t>
          </a:r>
          <a:endParaRPr lang="ru-RU" sz="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2C67CF0-D4F7-4EA2-B669-EEDDB415B695}" type="parTrans" cxnId="{CFFFDA1B-EE8B-4ED9-987A-7E0E4E4F8D2B}">
      <dgm:prSet/>
      <dgm:spPr/>
      <dgm:t>
        <a:bodyPr/>
        <a:lstStyle/>
        <a:p>
          <a:endParaRPr lang="ru-RU"/>
        </a:p>
      </dgm:t>
    </dgm:pt>
    <dgm:pt modelId="{942683F5-2B03-4135-BA4A-D781EE255DF8}" type="sibTrans" cxnId="{CFFFDA1B-EE8B-4ED9-987A-7E0E4E4F8D2B}">
      <dgm:prSet/>
      <dgm:spPr/>
      <dgm:t>
        <a:bodyPr/>
        <a:lstStyle/>
        <a:p>
          <a:endParaRPr lang="ru-RU"/>
        </a:p>
      </dgm:t>
    </dgm:pt>
    <dgm:pt modelId="{583CBEFB-832A-47BB-9094-4D0D9482CE2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u="sng" dirty="0" smtClean="0">
              <a:latin typeface="Arial" pitchFamily="34" charset="0"/>
              <a:cs typeface="Arial" pitchFamily="34" charset="0"/>
            </a:rPr>
            <a:t>РЕЗУЛЬТАТ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56656E47-3B74-481F-95A7-EA85B5D08323}" type="parTrans" cxnId="{26314032-6E71-48F1-ADAF-3AB5A7DECC8D}">
      <dgm:prSet/>
      <dgm:spPr/>
      <dgm:t>
        <a:bodyPr/>
        <a:lstStyle/>
        <a:p>
          <a:endParaRPr lang="ru-RU"/>
        </a:p>
      </dgm:t>
    </dgm:pt>
    <dgm:pt modelId="{18E9F7CE-A9E2-4419-9853-8BDF13C7CE7B}" type="sibTrans" cxnId="{26314032-6E71-48F1-ADAF-3AB5A7DECC8D}">
      <dgm:prSet/>
      <dgm:spPr/>
      <dgm:t>
        <a:bodyPr/>
        <a:lstStyle/>
        <a:p>
          <a:endParaRPr lang="ru-RU"/>
        </a:p>
      </dgm:t>
    </dgm:pt>
    <dgm:pt modelId="{C3264CC2-E25D-41A6-A1C7-A44B1C51134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Активизация деятельности по информированию населения по семейному устройству детей, оставшихся без попечения родителей, увеличение количества лиц, желающих принять на воспитание в свои семьи детей-сирот и детей, оставшихся без попечения родителей, увеличение количества детей, устроенных в замещающие семьи</a:t>
          </a:r>
          <a:endParaRPr lang="ru-RU" sz="13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7DE3B71-6977-4C87-86CE-7ACD2B10C781}" type="parTrans" cxnId="{8017994E-CE19-483A-B114-C2485E25FB5C}">
      <dgm:prSet/>
      <dgm:spPr/>
      <dgm:t>
        <a:bodyPr/>
        <a:lstStyle/>
        <a:p>
          <a:endParaRPr lang="ru-RU"/>
        </a:p>
      </dgm:t>
    </dgm:pt>
    <dgm:pt modelId="{B47BAFB4-8B76-4FF7-A535-217B1B2BB039}" type="sibTrans" cxnId="{8017994E-CE19-483A-B114-C2485E25FB5C}">
      <dgm:prSet/>
      <dgm:spPr/>
      <dgm:t>
        <a:bodyPr/>
        <a:lstStyle/>
        <a:p>
          <a:endParaRPr lang="ru-RU"/>
        </a:p>
      </dgm:t>
    </dgm:pt>
    <dgm:pt modelId="{1F938897-E21A-4D01-A19B-0AB62C51EC3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Кандидаты в замещающие родители;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614E666-E466-452B-9A4B-71AECE21BCD7}" type="parTrans" cxnId="{ECA85F48-29A0-46C6-9959-4DB84C6A5A4B}">
      <dgm:prSet/>
      <dgm:spPr/>
      <dgm:t>
        <a:bodyPr/>
        <a:lstStyle/>
        <a:p>
          <a:endParaRPr lang="ru-RU"/>
        </a:p>
      </dgm:t>
    </dgm:pt>
    <dgm:pt modelId="{35F5122D-E4C4-4515-A2E4-FBABB4245F9E}" type="sibTrans" cxnId="{ECA85F48-29A0-46C6-9959-4DB84C6A5A4B}">
      <dgm:prSet/>
      <dgm:spPr/>
      <dgm:t>
        <a:bodyPr/>
        <a:lstStyle/>
        <a:p>
          <a:endParaRPr lang="ru-RU"/>
        </a:p>
      </dgm:t>
    </dgm:pt>
    <dgm:pt modelId="{E37B1FC7-F85C-4398-85CA-37525D8BB49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Воспитанники организаций для детей-сирот старше 7 лет, с ограниченными возможностями здоровья, являющиеся братьями и/или сестрами</a:t>
          </a:r>
          <a:endParaRPr lang="ru-RU" sz="1200" dirty="0"/>
        </a:p>
      </dgm:t>
    </dgm:pt>
    <dgm:pt modelId="{B8F29C60-44E3-4FE2-B38A-C8537C8EFB56}" type="parTrans" cxnId="{3A37D307-C053-4F4E-A8F8-A7C0FFEA7867}">
      <dgm:prSet/>
      <dgm:spPr/>
      <dgm:t>
        <a:bodyPr/>
        <a:lstStyle/>
        <a:p>
          <a:endParaRPr lang="ru-RU"/>
        </a:p>
      </dgm:t>
    </dgm:pt>
    <dgm:pt modelId="{419F107F-95F6-4A6D-81FB-DBF477BC9E7B}" type="sibTrans" cxnId="{3A37D307-C053-4F4E-A8F8-A7C0FFEA7867}">
      <dgm:prSet/>
      <dgm:spPr/>
      <dgm:t>
        <a:bodyPr/>
        <a:lstStyle/>
        <a:p>
          <a:endParaRPr lang="ru-RU"/>
        </a:p>
      </dgm:t>
    </dgm:pt>
    <dgm:pt modelId="{47EEA60D-8C00-4A61-A89B-CBD68204113A}" type="pres">
      <dgm:prSet presAssocID="{BCB95532-32DA-4479-B095-9A5C882E71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AE53D1-3B01-42D7-BA11-64E4B6CE44E9}" type="pres">
      <dgm:prSet presAssocID="{88948A91-5128-4F03-A1FB-192509546707}" presName="composite" presStyleCnt="0"/>
      <dgm:spPr/>
    </dgm:pt>
    <dgm:pt modelId="{1223C6D0-A7E7-41E3-BEFA-11DE3AF860B2}" type="pres">
      <dgm:prSet presAssocID="{88948A91-5128-4F03-A1FB-192509546707}" presName="parentText" presStyleLbl="alignNode1" presStyleIdx="0" presStyleCnt="3" custScaleX="139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B595A-7044-472E-92FE-C29BE68A5864}" type="pres">
      <dgm:prSet presAssocID="{88948A91-5128-4F03-A1FB-192509546707}" presName="descendantText" presStyleLbl="alignAcc1" presStyleIdx="0" presStyleCnt="3" custScaleX="81785" custLinFactNeighborX="-4783" custLinFactNeighborY="7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917C4-8302-48D3-9212-EE1897A95D10}" type="pres">
      <dgm:prSet presAssocID="{0C2A6A08-3F09-4A45-9571-5C9CC0C308A0}" presName="sp" presStyleCnt="0"/>
      <dgm:spPr/>
    </dgm:pt>
    <dgm:pt modelId="{D10D1B05-7F61-4988-B690-9CA27AE3D72A}" type="pres">
      <dgm:prSet presAssocID="{7C5C1680-FA82-4029-AD96-DE78258C717D}" presName="composite" presStyleCnt="0"/>
      <dgm:spPr/>
    </dgm:pt>
    <dgm:pt modelId="{3977F7A3-24B2-4470-9E0C-E1B4D266E40E}" type="pres">
      <dgm:prSet presAssocID="{7C5C1680-FA82-4029-AD96-DE78258C717D}" presName="parentText" presStyleLbl="alignNode1" presStyleIdx="1" presStyleCnt="3" custScaleX="1372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3EE17-8411-4930-BA29-40AC6DDA881B}" type="pres">
      <dgm:prSet presAssocID="{7C5C1680-FA82-4029-AD96-DE78258C717D}" presName="descendantText" presStyleLbl="alignAcc1" presStyleIdx="1" presStyleCnt="3" custScaleX="87704" custScaleY="118225" custLinFactNeighborX="-2319" custLinFactNeighborY="-2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D865C-E1B0-4BE1-AB97-7E192FD0EDA5}" type="pres">
      <dgm:prSet presAssocID="{347FE391-D082-4A91-BAE4-FD180F33E4F0}" presName="sp" presStyleCnt="0"/>
      <dgm:spPr/>
    </dgm:pt>
    <dgm:pt modelId="{49448D81-4E85-4CAD-A4DB-10B6E0EE1C9F}" type="pres">
      <dgm:prSet presAssocID="{583CBEFB-832A-47BB-9094-4D0D9482CE2D}" presName="composite" presStyleCnt="0"/>
      <dgm:spPr/>
    </dgm:pt>
    <dgm:pt modelId="{5D393D6E-0B28-47DE-BEF3-A3A86C17068E}" type="pres">
      <dgm:prSet presAssocID="{583CBEFB-832A-47BB-9094-4D0D9482CE2D}" presName="parentText" presStyleLbl="alignNode1" presStyleIdx="2" presStyleCnt="3" custScaleX="1361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964E5-0022-40C9-99FA-1705BCB898DC}" type="pres">
      <dgm:prSet presAssocID="{583CBEFB-832A-47BB-9094-4D0D9482CE2D}" presName="descendantText" presStyleLbl="alignAcc1" presStyleIdx="2" presStyleCnt="3" custScaleX="93314" custScaleY="97820" custLinFactNeighborX="955" custLinFactNeighborY="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7994E-CE19-483A-B114-C2485E25FB5C}" srcId="{583CBEFB-832A-47BB-9094-4D0D9482CE2D}" destId="{C3264CC2-E25D-41A6-A1C7-A44B1C511347}" srcOrd="0" destOrd="0" parTransId="{77DE3B71-6977-4C87-86CE-7ACD2B10C781}" sibTransId="{B47BAFB4-8B76-4FF7-A535-217B1B2BB039}"/>
    <dgm:cxn modelId="{D5847281-2E3A-4A87-AE54-E916963031AA}" type="presOf" srcId="{583CBEFB-832A-47BB-9094-4D0D9482CE2D}" destId="{5D393D6E-0B28-47DE-BEF3-A3A86C17068E}" srcOrd="0" destOrd="0" presId="urn:microsoft.com/office/officeart/2005/8/layout/chevron2"/>
    <dgm:cxn modelId="{657B654F-8D6C-472B-968C-8CCA09FE5FE9}" type="presOf" srcId="{4E1713D8-3246-4752-B935-DB621C1AF8C6}" destId="{160B595A-7044-472E-92FE-C29BE68A5864}" srcOrd="0" destOrd="0" presId="urn:microsoft.com/office/officeart/2005/8/layout/chevron2"/>
    <dgm:cxn modelId="{638D7D21-5BCC-479B-AA1D-6BB2D9AF2DC3}" srcId="{BCB95532-32DA-4479-B095-9A5C882E71A6}" destId="{7C5C1680-FA82-4029-AD96-DE78258C717D}" srcOrd="1" destOrd="0" parTransId="{461C98D9-6987-4985-8B94-61370D9F0B9C}" sibTransId="{347FE391-D082-4A91-BAE4-FD180F33E4F0}"/>
    <dgm:cxn modelId="{2919DD4D-583C-4C4A-A192-012F5FCF1D33}" type="presOf" srcId="{A500870D-3BBB-4B85-AD0F-70DA3CE64133}" destId="{98E3EE17-8411-4930-BA29-40AC6DDA881B}" srcOrd="0" destOrd="0" presId="urn:microsoft.com/office/officeart/2005/8/layout/chevron2"/>
    <dgm:cxn modelId="{26314032-6E71-48F1-ADAF-3AB5A7DECC8D}" srcId="{BCB95532-32DA-4479-B095-9A5C882E71A6}" destId="{583CBEFB-832A-47BB-9094-4D0D9482CE2D}" srcOrd="2" destOrd="0" parTransId="{56656E47-3B74-481F-95A7-EA85B5D08323}" sibTransId="{18E9F7CE-A9E2-4419-9853-8BDF13C7CE7B}"/>
    <dgm:cxn modelId="{902C0AB8-85AB-47CA-BAEE-C70B32DF7795}" type="presOf" srcId="{C3264CC2-E25D-41A6-A1C7-A44B1C511347}" destId="{246964E5-0022-40C9-99FA-1705BCB898DC}" srcOrd="0" destOrd="0" presId="urn:microsoft.com/office/officeart/2005/8/layout/chevron2"/>
    <dgm:cxn modelId="{94D5694A-97B7-4608-9C95-9A1383478E69}" type="presOf" srcId="{BCB95532-32DA-4479-B095-9A5C882E71A6}" destId="{47EEA60D-8C00-4A61-A89B-CBD68204113A}" srcOrd="0" destOrd="0" presId="urn:microsoft.com/office/officeart/2005/8/layout/chevron2"/>
    <dgm:cxn modelId="{BD1E693D-1ECB-40E7-8243-0EBF0A48E036}" srcId="{BCB95532-32DA-4479-B095-9A5C882E71A6}" destId="{88948A91-5128-4F03-A1FB-192509546707}" srcOrd="0" destOrd="0" parTransId="{7A7774BE-6960-4A90-AFAB-3C194CEF0427}" sibTransId="{0C2A6A08-3F09-4A45-9571-5C9CC0C308A0}"/>
    <dgm:cxn modelId="{3A37D307-C053-4F4E-A8F8-A7C0FFEA7867}" srcId="{7C5C1680-FA82-4029-AD96-DE78258C717D}" destId="{E37B1FC7-F85C-4398-85CA-37525D8BB499}" srcOrd="2" destOrd="0" parTransId="{B8F29C60-44E3-4FE2-B38A-C8537C8EFB56}" sibTransId="{419F107F-95F6-4A6D-81FB-DBF477BC9E7B}"/>
    <dgm:cxn modelId="{CCB83E98-85D7-4FE9-B8A2-33888F4B5DA1}" srcId="{88948A91-5128-4F03-A1FB-192509546707}" destId="{4E1713D8-3246-4752-B935-DB621C1AF8C6}" srcOrd="0" destOrd="0" parTransId="{274B50A5-C38F-45AF-AC64-42ACB70B62A7}" sibTransId="{2F34B300-2E7F-475A-8C4A-74A227F80732}"/>
    <dgm:cxn modelId="{3291B26C-52B4-4909-876E-E4FC38F0D1F2}" type="presOf" srcId="{88948A91-5128-4F03-A1FB-192509546707}" destId="{1223C6D0-A7E7-41E3-BEFA-11DE3AF860B2}" srcOrd="0" destOrd="0" presId="urn:microsoft.com/office/officeart/2005/8/layout/chevron2"/>
    <dgm:cxn modelId="{A7BA6946-820E-4F44-9B97-BA5E08024CCC}" type="presOf" srcId="{1F938897-E21A-4D01-A19B-0AB62C51EC3C}" destId="{98E3EE17-8411-4930-BA29-40AC6DDA881B}" srcOrd="0" destOrd="1" presId="urn:microsoft.com/office/officeart/2005/8/layout/chevron2"/>
    <dgm:cxn modelId="{D2CC393D-69C0-4025-AFF0-05B3F2B236C3}" type="presOf" srcId="{E37B1FC7-F85C-4398-85CA-37525D8BB499}" destId="{98E3EE17-8411-4930-BA29-40AC6DDA881B}" srcOrd="0" destOrd="2" presId="urn:microsoft.com/office/officeart/2005/8/layout/chevron2"/>
    <dgm:cxn modelId="{AB8C2A35-9DAC-4C14-84ED-A2B75D32FF33}" type="presOf" srcId="{7C5C1680-FA82-4029-AD96-DE78258C717D}" destId="{3977F7A3-24B2-4470-9E0C-E1B4D266E40E}" srcOrd="0" destOrd="0" presId="urn:microsoft.com/office/officeart/2005/8/layout/chevron2"/>
    <dgm:cxn modelId="{ECA85F48-29A0-46C6-9959-4DB84C6A5A4B}" srcId="{7C5C1680-FA82-4029-AD96-DE78258C717D}" destId="{1F938897-E21A-4D01-A19B-0AB62C51EC3C}" srcOrd="1" destOrd="0" parTransId="{0614E666-E466-452B-9A4B-71AECE21BCD7}" sibTransId="{35F5122D-E4C4-4515-A2E4-FBABB4245F9E}"/>
    <dgm:cxn modelId="{CFFFDA1B-EE8B-4ED9-987A-7E0E4E4F8D2B}" srcId="{7C5C1680-FA82-4029-AD96-DE78258C717D}" destId="{A500870D-3BBB-4B85-AD0F-70DA3CE64133}" srcOrd="0" destOrd="0" parTransId="{B2C67CF0-D4F7-4EA2-B669-EEDDB415B695}" sibTransId="{942683F5-2B03-4135-BA4A-D781EE255DF8}"/>
    <dgm:cxn modelId="{2B74D537-469F-4408-837D-89C40AB5239E}" type="presParOf" srcId="{47EEA60D-8C00-4A61-A89B-CBD68204113A}" destId="{96AE53D1-3B01-42D7-BA11-64E4B6CE44E9}" srcOrd="0" destOrd="0" presId="urn:microsoft.com/office/officeart/2005/8/layout/chevron2"/>
    <dgm:cxn modelId="{8D73200E-EE9C-421E-A218-E7F106683EC8}" type="presParOf" srcId="{96AE53D1-3B01-42D7-BA11-64E4B6CE44E9}" destId="{1223C6D0-A7E7-41E3-BEFA-11DE3AF860B2}" srcOrd="0" destOrd="0" presId="urn:microsoft.com/office/officeart/2005/8/layout/chevron2"/>
    <dgm:cxn modelId="{688B0E76-7DDB-422B-A29C-13DD17846915}" type="presParOf" srcId="{96AE53D1-3B01-42D7-BA11-64E4B6CE44E9}" destId="{160B595A-7044-472E-92FE-C29BE68A5864}" srcOrd="1" destOrd="0" presId="urn:microsoft.com/office/officeart/2005/8/layout/chevron2"/>
    <dgm:cxn modelId="{18EE46D8-F945-4C02-9AAC-51C0DF9B985A}" type="presParOf" srcId="{47EEA60D-8C00-4A61-A89B-CBD68204113A}" destId="{09C917C4-8302-48D3-9212-EE1897A95D10}" srcOrd="1" destOrd="0" presId="urn:microsoft.com/office/officeart/2005/8/layout/chevron2"/>
    <dgm:cxn modelId="{775D18F9-CB14-42B5-B32A-8C0A546676D2}" type="presParOf" srcId="{47EEA60D-8C00-4A61-A89B-CBD68204113A}" destId="{D10D1B05-7F61-4988-B690-9CA27AE3D72A}" srcOrd="2" destOrd="0" presId="urn:microsoft.com/office/officeart/2005/8/layout/chevron2"/>
    <dgm:cxn modelId="{23B14AD6-C8DC-4957-84A8-C1261C354D48}" type="presParOf" srcId="{D10D1B05-7F61-4988-B690-9CA27AE3D72A}" destId="{3977F7A3-24B2-4470-9E0C-E1B4D266E40E}" srcOrd="0" destOrd="0" presId="urn:microsoft.com/office/officeart/2005/8/layout/chevron2"/>
    <dgm:cxn modelId="{29D69B1B-A077-43C4-A836-8101CC3FE064}" type="presParOf" srcId="{D10D1B05-7F61-4988-B690-9CA27AE3D72A}" destId="{98E3EE17-8411-4930-BA29-40AC6DDA881B}" srcOrd="1" destOrd="0" presId="urn:microsoft.com/office/officeart/2005/8/layout/chevron2"/>
    <dgm:cxn modelId="{F9EC04D4-BD22-4D3E-8FDF-386DCF7BA47A}" type="presParOf" srcId="{47EEA60D-8C00-4A61-A89B-CBD68204113A}" destId="{3BBD865C-E1B0-4BE1-AB97-7E192FD0EDA5}" srcOrd="3" destOrd="0" presId="urn:microsoft.com/office/officeart/2005/8/layout/chevron2"/>
    <dgm:cxn modelId="{45826CEC-37E0-4DC5-BFBB-020CD94D7C6E}" type="presParOf" srcId="{47EEA60D-8C00-4A61-A89B-CBD68204113A}" destId="{49448D81-4E85-4CAD-A4DB-10B6E0EE1C9F}" srcOrd="4" destOrd="0" presId="urn:microsoft.com/office/officeart/2005/8/layout/chevron2"/>
    <dgm:cxn modelId="{8DBDB519-5EDB-41B2-8881-19A00307212D}" type="presParOf" srcId="{49448D81-4E85-4CAD-A4DB-10B6E0EE1C9F}" destId="{5D393D6E-0B28-47DE-BEF3-A3A86C17068E}" srcOrd="0" destOrd="0" presId="urn:microsoft.com/office/officeart/2005/8/layout/chevron2"/>
    <dgm:cxn modelId="{A710110D-9C9D-46E6-8CAD-CA7D4AC5403F}" type="presParOf" srcId="{49448D81-4E85-4CAD-A4DB-10B6E0EE1C9F}" destId="{246964E5-0022-40C9-99FA-1705BCB898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1F64C-C45F-4862-98AA-078FA68BADC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128A7C-638E-4893-B398-FA76242092D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 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 ЭТАП</a:t>
          </a: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   </a:t>
          </a: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 ЭТАП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F07A60D-7615-48E9-9B00-77721F5C91ED}" type="parTrans" cxnId="{21D085D5-B8D2-44DB-9A40-00915FE69C7E}">
      <dgm:prSet/>
      <dgm:spPr/>
      <dgm:t>
        <a:bodyPr/>
        <a:lstStyle/>
        <a:p>
          <a:endParaRPr lang="ru-RU"/>
        </a:p>
      </dgm:t>
    </dgm:pt>
    <dgm:pt modelId="{E1AA2C13-C7E2-4321-9971-3737D53D2579}" type="sibTrans" cxnId="{21D085D5-B8D2-44DB-9A40-00915FE69C7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49BB320-3B4A-4960-A695-D11820C795A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Информирование, консультирование, участие и проведение массовых встреч, акций и других методов привлечения потенциальных замещающих родителей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A605C92-0AD2-4B76-AE6B-001325F7AA99}" type="parTrans" cxnId="{5ECE2955-7BD9-4517-B2E5-2ACC006F2A15}">
      <dgm:prSet/>
      <dgm:spPr/>
      <dgm:t>
        <a:bodyPr/>
        <a:lstStyle/>
        <a:p>
          <a:endParaRPr lang="ru-RU"/>
        </a:p>
      </dgm:t>
    </dgm:pt>
    <dgm:pt modelId="{F1CC1207-559E-411C-80A2-EDDA8ABBA4B1}" type="sibTrans" cxnId="{5ECE2955-7BD9-4517-B2E5-2ACC006F2A15}">
      <dgm:prSet/>
      <dgm:spPr/>
      <dgm:t>
        <a:bodyPr/>
        <a:lstStyle/>
        <a:p>
          <a:endParaRPr lang="ru-RU"/>
        </a:p>
      </dgm:t>
    </dgm:pt>
    <dgm:pt modelId="{CF68C321-1D8A-4264-B029-BA22BC744D5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   2 ЭТАП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1C32243-D9DC-463C-947E-EFE782717B64}" type="parTrans" cxnId="{393712A5-D1DB-4646-B67E-E9C1D20D9051}">
      <dgm:prSet/>
      <dgm:spPr/>
      <dgm:t>
        <a:bodyPr/>
        <a:lstStyle/>
        <a:p>
          <a:endParaRPr lang="ru-RU"/>
        </a:p>
      </dgm:t>
    </dgm:pt>
    <dgm:pt modelId="{C0659420-5824-48ED-BE28-89645BA178C8}" type="sibTrans" cxnId="{393712A5-D1DB-4646-B67E-E9C1D20D905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ECED2E7-52A3-440D-9E40-3DFCCBD06CF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/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   3 ЭТАП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3AA7A8D-68FB-4BBD-B145-83B8DB75FC78}" type="parTrans" cxnId="{EFFE9F07-192D-4864-B940-26BFA7EFEB67}">
      <dgm:prSet/>
      <dgm:spPr/>
      <dgm:t>
        <a:bodyPr/>
        <a:lstStyle/>
        <a:p>
          <a:endParaRPr lang="ru-RU"/>
        </a:p>
      </dgm:t>
    </dgm:pt>
    <dgm:pt modelId="{4CF132C4-5EFB-490E-989F-93A0BEA2A127}" type="sibTrans" cxnId="{EFFE9F07-192D-4864-B940-26BFA7EFEB67}">
      <dgm:prSet/>
      <dgm:spPr/>
      <dgm:t>
        <a:bodyPr/>
        <a:lstStyle/>
        <a:p>
          <a:endParaRPr lang="ru-RU"/>
        </a:p>
      </dgm:t>
    </dgm:pt>
    <dgm:pt modelId="{4A2F8E74-F215-4014-B0E5-90F4C6286BE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Сопровождение кандидатов в замещающие родители и принятие последними в свою семью детей-сирот и детей, оставшихся без попечения родителей</a:t>
          </a: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BA2682C-F5C4-48B6-8C42-F8EBCF15397C}" type="parTrans" cxnId="{F8405DC8-C77B-4C6E-8BCD-B38DC74BDB13}">
      <dgm:prSet/>
      <dgm:spPr/>
      <dgm:t>
        <a:bodyPr/>
        <a:lstStyle/>
        <a:p>
          <a:endParaRPr lang="ru-RU"/>
        </a:p>
      </dgm:t>
    </dgm:pt>
    <dgm:pt modelId="{1F640645-0358-4A89-A47C-3600A19F53C3}" type="sibTrans" cxnId="{F8405DC8-C77B-4C6E-8BCD-B38DC74BDB13}">
      <dgm:prSet/>
      <dgm:spPr/>
      <dgm:t>
        <a:bodyPr/>
        <a:lstStyle/>
        <a:p>
          <a:endParaRPr lang="ru-RU"/>
        </a:p>
      </dgm:t>
    </dgm:pt>
    <dgm:pt modelId="{C8D470E6-6EC5-48C9-94F8-DA65EF9B37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Отбор среди  граждан, принявших участие в информационных мероприятиях, </a:t>
          </a:r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потенциальных кандидатов </a:t>
          </a:r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 замещающие родители</a:t>
          </a: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90FBD54-DA5F-42F9-B610-5DD09156C876}" type="sibTrans" cxnId="{3F8BD35C-17AD-495C-9721-C4DA72BBFFAD}">
      <dgm:prSet/>
      <dgm:spPr/>
      <dgm:t>
        <a:bodyPr/>
        <a:lstStyle/>
        <a:p>
          <a:endParaRPr lang="ru-RU"/>
        </a:p>
      </dgm:t>
    </dgm:pt>
    <dgm:pt modelId="{E80F2E65-EFDA-41E3-92A4-F7FEC216B83D}" type="parTrans" cxnId="{3F8BD35C-17AD-495C-9721-C4DA72BBFFAD}">
      <dgm:prSet/>
      <dgm:spPr/>
      <dgm:t>
        <a:bodyPr/>
        <a:lstStyle/>
        <a:p>
          <a:endParaRPr lang="ru-RU"/>
        </a:p>
      </dgm:t>
    </dgm:pt>
    <dgm:pt modelId="{E07CBBC4-FEEE-445F-90FF-36569D6B9C75}" type="pres">
      <dgm:prSet presAssocID="{5ED1F64C-C45F-4862-98AA-078FA68BAD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7B873C-8F66-46BE-BBA1-D4E87035529C}" type="pres">
      <dgm:prSet presAssocID="{31128A7C-638E-4893-B398-FA76242092DD}" presName="composite" presStyleCnt="0"/>
      <dgm:spPr/>
    </dgm:pt>
    <dgm:pt modelId="{010450A7-D538-4F17-A92E-0D3ADD8BB1A9}" type="pres">
      <dgm:prSet presAssocID="{31128A7C-638E-4893-B398-FA76242092D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5969D-2617-44B0-818A-B0BA4C451F10}" type="pres">
      <dgm:prSet presAssocID="{31128A7C-638E-4893-B398-FA76242092DD}" presName="parSh" presStyleLbl="node1" presStyleIdx="0" presStyleCnt="3" custLinFactNeighborX="27017" custLinFactNeighborY="-38211"/>
      <dgm:spPr/>
      <dgm:t>
        <a:bodyPr/>
        <a:lstStyle/>
        <a:p>
          <a:endParaRPr lang="ru-RU"/>
        </a:p>
      </dgm:t>
    </dgm:pt>
    <dgm:pt modelId="{0BDAFAC9-3D18-4576-BD60-D52D4A97AFC9}" type="pres">
      <dgm:prSet presAssocID="{31128A7C-638E-4893-B398-FA76242092DD}" presName="desTx" presStyleLbl="fgAcc1" presStyleIdx="0" presStyleCnt="3" custScaleX="127694" custScaleY="101921" custLinFactNeighborX="8346" custLinFactNeighborY="1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17711-25E7-4CDD-981B-D3E13F188957}" type="pres">
      <dgm:prSet presAssocID="{E1AA2C13-C7E2-4321-9971-3737D53D2579}" presName="sibTrans" presStyleLbl="sibTrans2D1" presStyleIdx="0" presStyleCnt="2" custLinFactNeighborX="-3008" custLinFactNeighborY="43044"/>
      <dgm:spPr/>
      <dgm:t>
        <a:bodyPr/>
        <a:lstStyle/>
        <a:p>
          <a:endParaRPr lang="ru-RU"/>
        </a:p>
      </dgm:t>
    </dgm:pt>
    <dgm:pt modelId="{63EE3440-4F1D-4060-A974-8F5ED9A6672B}" type="pres">
      <dgm:prSet presAssocID="{E1AA2C13-C7E2-4321-9971-3737D53D2579}" presName="connTx" presStyleLbl="sibTrans2D1" presStyleIdx="0" presStyleCnt="2"/>
      <dgm:spPr/>
      <dgm:t>
        <a:bodyPr/>
        <a:lstStyle/>
        <a:p>
          <a:endParaRPr lang="ru-RU"/>
        </a:p>
      </dgm:t>
    </dgm:pt>
    <dgm:pt modelId="{58D22655-A583-4FC6-BB78-315F29D02730}" type="pres">
      <dgm:prSet presAssocID="{CF68C321-1D8A-4264-B029-BA22BC744D5F}" presName="composite" presStyleCnt="0"/>
      <dgm:spPr/>
    </dgm:pt>
    <dgm:pt modelId="{68EE6CCD-67C4-4648-A0BE-F1936D89E403}" type="pres">
      <dgm:prSet presAssocID="{CF68C321-1D8A-4264-B029-BA22BC744D5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2BA82-04A3-4677-968E-7621FE86D8B5}" type="pres">
      <dgm:prSet presAssocID="{CF68C321-1D8A-4264-B029-BA22BC744D5F}" presName="parSh" presStyleLbl="node1" presStyleIdx="1" presStyleCnt="3" custLinFactNeighborX="26117" custLinFactNeighborY="-48733"/>
      <dgm:spPr/>
      <dgm:t>
        <a:bodyPr/>
        <a:lstStyle/>
        <a:p>
          <a:endParaRPr lang="ru-RU"/>
        </a:p>
      </dgm:t>
    </dgm:pt>
    <dgm:pt modelId="{A2C1E38D-7301-4FF1-B19C-54E205097DC2}" type="pres">
      <dgm:prSet presAssocID="{CF68C321-1D8A-4264-B029-BA22BC744D5F}" presName="desTx" presStyleLbl="fgAcc1" presStyleIdx="1" presStyleCnt="3" custScaleX="137933" custScaleY="88800" custLinFactNeighborX="6634" custLinFactNeighborY="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63A37-0CF8-4717-A094-4F5D3950DEF3}" type="pres">
      <dgm:prSet presAssocID="{C0659420-5824-48ED-BE28-89645BA178C8}" presName="sibTrans" presStyleLbl="sibTrans2D1" presStyleIdx="1" presStyleCnt="2" custScaleX="127547" custLinFactNeighborX="4981" custLinFactNeighborY="43044"/>
      <dgm:spPr/>
      <dgm:t>
        <a:bodyPr/>
        <a:lstStyle/>
        <a:p>
          <a:endParaRPr lang="ru-RU"/>
        </a:p>
      </dgm:t>
    </dgm:pt>
    <dgm:pt modelId="{92CEE6D0-40D8-40FB-99DE-1848F5EAC9C2}" type="pres">
      <dgm:prSet presAssocID="{C0659420-5824-48ED-BE28-89645BA178C8}" presName="connTx" presStyleLbl="sibTrans2D1" presStyleIdx="1" presStyleCnt="2"/>
      <dgm:spPr/>
      <dgm:t>
        <a:bodyPr/>
        <a:lstStyle/>
        <a:p>
          <a:endParaRPr lang="ru-RU"/>
        </a:p>
      </dgm:t>
    </dgm:pt>
    <dgm:pt modelId="{0129A852-68C2-43B8-88DA-CCFE121E063E}" type="pres">
      <dgm:prSet presAssocID="{5ECED2E7-52A3-440D-9E40-3DFCCBD06CF5}" presName="composite" presStyleCnt="0"/>
      <dgm:spPr/>
    </dgm:pt>
    <dgm:pt modelId="{6B068A85-7575-4320-8443-104607EEF470}" type="pres">
      <dgm:prSet presAssocID="{5ECED2E7-52A3-440D-9E40-3DFCCBD06CF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9E4D7-DE8E-4736-B03E-342290EB2E83}" type="pres">
      <dgm:prSet presAssocID="{5ECED2E7-52A3-440D-9E40-3DFCCBD06CF5}" presName="parSh" presStyleLbl="node1" presStyleIdx="2" presStyleCnt="3" custLinFactNeighborX="14651" custLinFactNeighborY="-40744"/>
      <dgm:spPr/>
      <dgm:t>
        <a:bodyPr/>
        <a:lstStyle/>
        <a:p>
          <a:endParaRPr lang="ru-RU"/>
        </a:p>
      </dgm:t>
    </dgm:pt>
    <dgm:pt modelId="{06A8DD10-4B82-4FCA-81FB-7C00EE98D99D}" type="pres">
      <dgm:prSet presAssocID="{5ECED2E7-52A3-440D-9E40-3DFCCBD06CF5}" presName="desTx" presStyleLbl="fgAcc1" presStyleIdx="2" presStyleCnt="3" custScaleX="126628" custScaleY="101457" custLinFactNeighborX="-8476" custLinFactNeighborY="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05DC8-C77B-4C6E-8BCD-B38DC74BDB13}" srcId="{5ECED2E7-52A3-440D-9E40-3DFCCBD06CF5}" destId="{4A2F8E74-F215-4014-B0E5-90F4C6286BE0}" srcOrd="0" destOrd="0" parTransId="{FBA2682C-F5C4-48B6-8C42-F8EBCF15397C}" sibTransId="{1F640645-0358-4A89-A47C-3600A19F53C3}"/>
    <dgm:cxn modelId="{CACEF8B3-002B-4049-9707-ACCF817A0D32}" type="presOf" srcId="{C0659420-5824-48ED-BE28-89645BA178C8}" destId="{92CEE6D0-40D8-40FB-99DE-1848F5EAC9C2}" srcOrd="1" destOrd="0" presId="urn:microsoft.com/office/officeart/2005/8/layout/process3"/>
    <dgm:cxn modelId="{15ABBAAC-2394-47A7-ABB0-A0206D58BC1E}" type="presOf" srcId="{E1AA2C13-C7E2-4321-9971-3737D53D2579}" destId="{63EE3440-4F1D-4060-A974-8F5ED9A6672B}" srcOrd="1" destOrd="0" presId="urn:microsoft.com/office/officeart/2005/8/layout/process3"/>
    <dgm:cxn modelId="{854C6C58-5E85-454E-BC63-AFF696E493A9}" type="presOf" srcId="{5ECED2E7-52A3-440D-9E40-3DFCCBD06CF5}" destId="{B219E4D7-DE8E-4736-B03E-342290EB2E83}" srcOrd="1" destOrd="0" presId="urn:microsoft.com/office/officeart/2005/8/layout/process3"/>
    <dgm:cxn modelId="{866C548C-EE20-4A3F-9F05-0B82DA374E79}" type="presOf" srcId="{5ED1F64C-C45F-4862-98AA-078FA68BADC0}" destId="{E07CBBC4-FEEE-445F-90FF-36569D6B9C75}" srcOrd="0" destOrd="0" presId="urn:microsoft.com/office/officeart/2005/8/layout/process3"/>
    <dgm:cxn modelId="{393712A5-D1DB-4646-B67E-E9C1D20D9051}" srcId="{5ED1F64C-C45F-4862-98AA-078FA68BADC0}" destId="{CF68C321-1D8A-4264-B029-BA22BC744D5F}" srcOrd="1" destOrd="0" parTransId="{B1C32243-D9DC-463C-947E-EFE782717B64}" sibTransId="{C0659420-5824-48ED-BE28-89645BA178C8}"/>
    <dgm:cxn modelId="{06597247-99D5-4B81-A301-73676294AB8C}" type="presOf" srcId="{C8D470E6-6EC5-48C9-94F8-DA65EF9B37A9}" destId="{A2C1E38D-7301-4FF1-B19C-54E205097DC2}" srcOrd="0" destOrd="0" presId="urn:microsoft.com/office/officeart/2005/8/layout/process3"/>
    <dgm:cxn modelId="{3DB33CAC-08B6-4395-BFF3-2C3505A2127B}" type="presOf" srcId="{CF68C321-1D8A-4264-B029-BA22BC744D5F}" destId="{68EE6CCD-67C4-4648-A0BE-F1936D89E403}" srcOrd="0" destOrd="0" presId="urn:microsoft.com/office/officeart/2005/8/layout/process3"/>
    <dgm:cxn modelId="{9607A468-0019-4B56-BAF1-43157CD816E6}" type="presOf" srcId="{CF68C321-1D8A-4264-B029-BA22BC744D5F}" destId="{6C22BA82-04A3-4677-968E-7621FE86D8B5}" srcOrd="1" destOrd="0" presId="urn:microsoft.com/office/officeart/2005/8/layout/process3"/>
    <dgm:cxn modelId="{3F8BD35C-17AD-495C-9721-C4DA72BBFFAD}" srcId="{CF68C321-1D8A-4264-B029-BA22BC744D5F}" destId="{C8D470E6-6EC5-48C9-94F8-DA65EF9B37A9}" srcOrd="0" destOrd="0" parTransId="{E80F2E65-EFDA-41E3-92A4-F7FEC216B83D}" sibTransId="{690FBD54-DA5F-42F9-B610-5DD09156C876}"/>
    <dgm:cxn modelId="{0901CB1B-2FBA-4B96-B9D9-3983963FB5F2}" type="presOf" srcId="{E1AA2C13-C7E2-4321-9971-3737D53D2579}" destId="{AC917711-25E7-4CDD-981B-D3E13F188957}" srcOrd="0" destOrd="0" presId="urn:microsoft.com/office/officeart/2005/8/layout/process3"/>
    <dgm:cxn modelId="{5ECE2955-7BD9-4517-B2E5-2ACC006F2A15}" srcId="{31128A7C-638E-4893-B398-FA76242092DD}" destId="{149BB320-3B4A-4960-A695-D11820C795A7}" srcOrd="0" destOrd="0" parTransId="{FA605C92-0AD2-4B76-AE6B-001325F7AA99}" sibTransId="{F1CC1207-559E-411C-80A2-EDDA8ABBA4B1}"/>
    <dgm:cxn modelId="{3C649F81-FBA4-412B-B97D-E8EDBDEC3321}" type="presOf" srcId="{4A2F8E74-F215-4014-B0E5-90F4C6286BE0}" destId="{06A8DD10-4B82-4FCA-81FB-7C00EE98D99D}" srcOrd="0" destOrd="0" presId="urn:microsoft.com/office/officeart/2005/8/layout/process3"/>
    <dgm:cxn modelId="{529A20B8-7A0E-487A-8821-A6C5A9504702}" type="presOf" srcId="{5ECED2E7-52A3-440D-9E40-3DFCCBD06CF5}" destId="{6B068A85-7575-4320-8443-104607EEF470}" srcOrd="0" destOrd="0" presId="urn:microsoft.com/office/officeart/2005/8/layout/process3"/>
    <dgm:cxn modelId="{77A6A60D-FF5B-495F-87A8-91CFCB442429}" type="presOf" srcId="{149BB320-3B4A-4960-A695-D11820C795A7}" destId="{0BDAFAC9-3D18-4576-BD60-D52D4A97AFC9}" srcOrd="0" destOrd="0" presId="urn:microsoft.com/office/officeart/2005/8/layout/process3"/>
    <dgm:cxn modelId="{A8DDA5B8-928A-4F42-8C85-510546189C44}" type="presOf" srcId="{31128A7C-638E-4893-B398-FA76242092DD}" destId="{2AC5969D-2617-44B0-818A-B0BA4C451F10}" srcOrd="1" destOrd="0" presId="urn:microsoft.com/office/officeart/2005/8/layout/process3"/>
    <dgm:cxn modelId="{EFFE9F07-192D-4864-B940-26BFA7EFEB67}" srcId="{5ED1F64C-C45F-4862-98AA-078FA68BADC0}" destId="{5ECED2E7-52A3-440D-9E40-3DFCCBD06CF5}" srcOrd="2" destOrd="0" parTransId="{23AA7A8D-68FB-4BBD-B145-83B8DB75FC78}" sibTransId="{4CF132C4-5EFB-490E-989F-93A0BEA2A127}"/>
    <dgm:cxn modelId="{694DE4D3-EBA4-49F4-AE34-D3CFBF78FCD5}" type="presOf" srcId="{31128A7C-638E-4893-B398-FA76242092DD}" destId="{010450A7-D538-4F17-A92E-0D3ADD8BB1A9}" srcOrd="0" destOrd="0" presId="urn:microsoft.com/office/officeart/2005/8/layout/process3"/>
    <dgm:cxn modelId="{5B40172B-6430-469C-A1FF-0F4F79221709}" type="presOf" srcId="{C0659420-5824-48ED-BE28-89645BA178C8}" destId="{7CF63A37-0CF8-4717-A094-4F5D3950DEF3}" srcOrd="0" destOrd="0" presId="urn:microsoft.com/office/officeart/2005/8/layout/process3"/>
    <dgm:cxn modelId="{21D085D5-B8D2-44DB-9A40-00915FE69C7E}" srcId="{5ED1F64C-C45F-4862-98AA-078FA68BADC0}" destId="{31128A7C-638E-4893-B398-FA76242092DD}" srcOrd="0" destOrd="0" parTransId="{CF07A60D-7615-48E9-9B00-77721F5C91ED}" sibTransId="{E1AA2C13-C7E2-4321-9971-3737D53D2579}"/>
    <dgm:cxn modelId="{94026BC0-1656-4B29-9B2D-B1F73132C07C}" type="presParOf" srcId="{E07CBBC4-FEEE-445F-90FF-36569D6B9C75}" destId="{A87B873C-8F66-46BE-BBA1-D4E87035529C}" srcOrd="0" destOrd="0" presId="urn:microsoft.com/office/officeart/2005/8/layout/process3"/>
    <dgm:cxn modelId="{A96D0E69-7740-4ED6-BAEB-366133F6A92B}" type="presParOf" srcId="{A87B873C-8F66-46BE-BBA1-D4E87035529C}" destId="{010450A7-D538-4F17-A92E-0D3ADD8BB1A9}" srcOrd="0" destOrd="0" presId="urn:microsoft.com/office/officeart/2005/8/layout/process3"/>
    <dgm:cxn modelId="{15DF2DDC-211F-4734-87CF-25E8CB7874C9}" type="presParOf" srcId="{A87B873C-8F66-46BE-BBA1-D4E87035529C}" destId="{2AC5969D-2617-44B0-818A-B0BA4C451F10}" srcOrd="1" destOrd="0" presId="urn:microsoft.com/office/officeart/2005/8/layout/process3"/>
    <dgm:cxn modelId="{38ADA7FF-337A-4D2A-85F7-447EE1F44130}" type="presParOf" srcId="{A87B873C-8F66-46BE-BBA1-D4E87035529C}" destId="{0BDAFAC9-3D18-4576-BD60-D52D4A97AFC9}" srcOrd="2" destOrd="0" presId="urn:microsoft.com/office/officeart/2005/8/layout/process3"/>
    <dgm:cxn modelId="{4A066D7B-1B52-4EFE-B547-43E1869C34BC}" type="presParOf" srcId="{E07CBBC4-FEEE-445F-90FF-36569D6B9C75}" destId="{AC917711-25E7-4CDD-981B-D3E13F188957}" srcOrd="1" destOrd="0" presId="urn:microsoft.com/office/officeart/2005/8/layout/process3"/>
    <dgm:cxn modelId="{84A0A573-DF0D-4FD9-9CD4-861FC85F81E6}" type="presParOf" srcId="{AC917711-25E7-4CDD-981B-D3E13F188957}" destId="{63EE3440-4F1D-4060-A974-8F5ED9A6672B}" srcOrd="0" destOrd="0" presId="urn:microsoft.com/office/officeart/2005/8/layout/process3"/>
    <dgm:cxn modelId="{E2491555-41BC-44F4-ACDE-AAC788BA37FD}" type="presParOf" srcId="{E07CBBC4-FEEE-445F-90FF-36569D6B9C75}" destId="{58D22655-A583-4FC6-BB78-315F29D02730}" srcOrd="2" destOrd="0" presId="urn:microsoft.com/office/officeart/2005/8/layout/process3"/>
    <dgm:cxn modelId="{0AA73DAD-677D-4B3B-BC16-B9D81FC15F4C}" type="presParOf" srcId="{58D22655-A583-4FC6-BB78-315F29D02730}" destId="{68EE6CCD-67C4-4648-A0BE-F1936D89E403}" srcOrd="0" destOrd="0" presId="urn:microsoft.com/office/officeart/2005/8/layout/process3"/>
    <dgm:cxn modelId="{93108858-97D7-49D1-A525-CD99AF5AE2DD}" type="presParOf" srcId="{58D22655-A583-4FC6-BB78-315F29D02730}" destId="{6C22BA82-04A3-4677-968E-7621FE86D8B5}" srcOrd="1" destOrd="0" presId="urn:microsoft.com/office/officeart/2005/8/layout/process3"/>
    <dgm:cxn modelId="{92E26D6E-E908-44F2-9E03-EFD1B7F30517}" type="presParOf" srcId="{58D22655-A583-4FC6-BB78-315F29D02730}" destId="{A2C1E38D-7301-4FF1-B19C-54E205097DC2}" srcOrd="2" destOrd="0" presId="urn:microsoft.com/office/officeart/2005/8/layout/process3"/>
    <dgm:cxn modelId="{3CEA5D15-915D-4122-A594-BC0246D5B6D1}" type="presParOf" srcId="{E07CBBC4-FEEE-445F-90FF-36569D6B9C75}" destId="{7CF63A37-0CF8-4717-A094-4F5D3950DEF3}" srcOrd="3" destOrd="0" presId="urn:microsoft.com/office/officeart/2005/8/layout/process3"/>
    <dgm:cxn modelId="{C0303191-7777-4866-8AF8-C828CC6EBEB0}" type="presParOf" srcId="{7CF63A37-0CF8-4717-A094-4F5D3950DEF3}" destId="{92CEE6D0-40D8-40FB-99DE-1848F5EAC9C2}" srcOrd="0" destOrd="0" presId="urn:microsoft.com/office/officeart/2005/8/layout/process3"/>
    <dgm:cxn modelId="{D74FF590-9589-420F-A7D1-EE779CC9F893}" type="presParOf" srcId="{E07CBBC4-FEEE-445F-90FF-36569D6B9C75}" destId="{0129A852-68C2-43B8-88DA-CCFE121E063E}" srcOrd="4" destOrd="0" presId="urn:microsoft.com/office/officeart/2005/8/layout/process3"/>
    <dgm:cxn modelId="{0C237184-53C7-4B30-B6EF-BAC15E022579}" type="presParOf" srcId="{0129A852-68C2-43B8-88DA-CCFE121E063E}" destId="{6B068A85-7575-4320-8443-104607EEF470}" srcOrd="0" destOrd="0" presId="urn:microsoft.com/office/officeart/2005/8/layout/process3"/>
    <dgm:cxn modelId="{D5B7DA7F-21D3-479E-B5FC-F6BD93E1EA55}" type="presParOf" srcId="{0129A852-68C2-43B8-88DA-CCFE121E063E}" destId="{B219E4D7-DE8E-4736-B03E-342290EB2E83}" srcOrd="1" destOrd="0" presId="urn:microsoft.com/office/officeart/2005/8/layout/process3"/>
    <dgm:cxn modelId="{7E817221-0003-4069-85E4-DF72D08D9A2A}" type="presParOf" srcId="{0129A852-68C2-43B8-88DA-CCFE121E063E}" destId="{06A8DD10-4B82-4FCA-81FB-7C00EE98D99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C51700-9A62-4D0C-801C-E93F7F7342D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F3C9A7-4AC3-49DD-8AB6-1183A4A23D1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Отобранные по конкурсу специалисты из числа активных приемных родителей, имеющих положительный опыт воспитания детей-сирот и детей, оставшихся без попечения родителей </a:t>
          </a:r>
          <a:endParaRPr lang="ru-RU" sz="1400" dirty="0"/>
        </a:p>
      </dgm:t>
    </dgm:pt>
    <dgm:pt modelId="{682EB2F5-2D89-435A-A17D-D05F8684C655}" type="parTrans" cxnId="{C79549F1-C06B-44E6-9B12-D7656EA9DD6B}">
      <dgm:prSet/>
      <dgm:spPr/>
      <dgm:t>
        <a:bodyPr/>
        <a:lstStyle/>
        <a:p>
          <a:endParaRPr lang="ru-RU"/>
        </a:p>
      </dgm:t>
    </dgm:pt>
    <dgm:pt modelId="{84ABAF91-E7BE-4DD5-9B45-ECBCFAD488C7}" type="sibTrans" cxnId="{C79549F1-C06B-44E6-9B12-D7656EA9DD6B}">
      <dgm:prSet/>
      <dgm:spPr/>
      <dgm:t>
        <a:bodyPr/>
        <a:lstStyle/>
        <a:p>
          <a:endParaRPr lang="ru-RU"/>
        </a:p>
      </dgm:t>
    </dgm:pt>
    <dgm:pt modelId="{0EDB77BA-8EBE-4B97-A973-6861B688293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Приказ Министерства социальной защиты населения Республики Бурятия от 28.03.2014 № 1045 «О внедрении в Республике Бурятия новой социальной услуги «Активный поиск, подбор и подготовка кандидатов в замещающие семьи»</a:t>
          </a:r>
          <a:r>
            <a: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7DEBE71-2A80-4C7B-96D9-0E58E25BFA28}" type="parTrans" cxnId="{6573DA72-7175-4107-9942-14221DC8BBE4}">
      <dgm:prSet/>
      <dgm:spPr/>
      <dgm:t>
        <a:bodyPr/>
        <a:lstStyle/>
        <a:p>
          <a:endParaRPr lang="ru-RU"/>
        </a:p>
      </dgm:t>
    </dgm:pt>
    <dgm:pt modelId="{90EF70AA-4D1D-432D-AA5C-4A9C9196B92D}" type="sibTrans" cxnId="{6573DA72-7175-4107-9942-14221DC8BBE4}">
      <dgm:prSet/>
      <dgm:spPr/>
      <dgm:t>
        <a:bodyPr/>
        <a:lstStyle/>
        <a:p>
          <a:endParaRPr lang="ru-RU"/>
        </a:p>
      </dgm:t>
    </dgm:pt>
    <dgm:pt modelId="{9982DF7C-CD0D-47F8-BDFA-BF6EA56FAC6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Оплата услуг специалистов производится по договору возмездного оказания услуг (договор гражданско-правового характера). Оплату услуг осуществляет </a:t>
          </a:r>
          <a:r>
            <a:rPr lang="ru-RU" sz="14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Грантополучатель</a:t>
          </a:r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за счет внебюджетных средств в рамках реализации Республиканской программы «</a:t>
          </a:r>
          <a:r>
            <a:rPr lang="ru-RU" sz="14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Алтан</a:t>
          </a:r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сэргэ</a:t>
          </a:r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: крепкая семья» по каждому из этапов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ACB6A94-2D60-4071-9750-8CA8B59C2C88}" type="parTrans" cxnId="{E952A3C4-C9E6-48E4-BB13-1CB89E2012E2}">
      <dgm:prSet/>
      <dgm:spPr/>
      <dgm:t>
        <a:bodyPr/>
        <a:lstStyle/>
        <a:p>
          <a:endParaRPr lang="ru-RU"/>
        </a:p>
      </dgm:t>
    </dgm:pt>
    <dgm:pt modelId="{438181C2-F628-4500-83DB-A3708BC0E86A}" type="sibTrans" cxnId="{E952A3C4-C9E6-48E4-BB13-1CB89E2012E2}">
      <dgm:prSet/>
      <dgm:spPr/>
      <dgm:t>
        <a:bodyPr/>
        <a:lstStyle/>
        <a:p>
          <a:endParaRPr lang="ru-RU"/>
        </a:p>
      </dgm:t>
    </dgm:pt>
    <dgm:pt modelId="{03C24B9E-2BA2-4157-B679-D33FDCD2679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Реализация новая социальной услуги осуществляется при активном содействии РОО «Ассоциация приемных семей Республики Бурятия», РО ВОД «Матери России», РОД по поддержке молодежи «САМИ»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2514FA4-FE63-41A1-8A51-290AA41754F7}" type="parTrans" cxnId="{1FC3AAAE-8ED3-4939-BCB4-EC2239012138}">
      <dgm:prSet/>
      <dgm:spPr/>
      <dgm:t>
        <a:bodyPr/>
        <a:lstStyle/>
        <a:p>
          <a:endParaRPr lang="ru-RU"/>
        </a:p>
      </dgm:t>
    </dgm:pt>
    <dgm:pt modelId="{CF4A9C50-2177-4D97-B129-644E1A330540}" type="sibTrans" cxnId="{1FC3AAAE-8ED3-4939-BCB4-EC2239012138}">
      <dgm:prSet/>
      <dgm:spPr/>
      <dgm:t>
        <a:bodyPr/>
        <a:lstStyle/>
        <a:p>
          <a:endParaRPr lang="ru-RU"/>
        </a:p>
      </dgm:t>
    </dgm:pt>
    <dgm:pt modelId="{8AF4DF00-B913-4EAF-8BE2-D32D27E07868}" type="pres">
      <dgm:prSet presAssocID="{F7C51700-9A62-4D0C-801C-E93F7F7342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8A251C-FCDE-41CD-8896-D8E8E932BDA9}" type="pres">
      <dgm:prSet presAssocID="{0EDB77BA-8EBE-4B97-A973-6861B6882938}" presName="comp" presStyleCnt="0"/>
      <dgm:spPr/>
    </dgm:pt>
    <dgm:pt modelId="{FDD387B7-AC52-4F51-ACC5-94B086F2A042}" type="pres">
      <dgm:prSet presAssocID="{0EDB77BA-8EBE-4B97-A973-6861B6882938}" presName="box" presStyleLbl="node1" presStyleIdx="0" presStyleCnt="4" custLinFactNeighborX="36673" custLinFactNeighborY="-9747"/>
      <dgm:spPr/>
      <dgm:t>
        <a:bodyPr/>
        <a:lstStyle/>
        <a:p>
          <a:endParaRPr lang="ru-RU"/>
        </a:p>
      </dgm:t>
    </dgm:pt>
    <dgm:pt modelId="{FA81ED75-7FF2-44A0-98CB-04CA5BE75755}" type="pres">
      <dgm:prSet presAssocID="{0EDB77BA-8EBE-4B97-A973-6861B688293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4F371627-277E-4D15-B7BC-AAA5C24155EC}" type="pres">
      <dgm:prSet presAssocID="{0EDB77BA-8EBE-4B97-A973-6861B688293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3E82F-CFCE-45C0-B0D1-84E6FEC6397F}" type="pres">
      <dgm:prSet presAssocID="{90EF70AA-4D1D-432D-AA5C-4A9C9196B92D}" presName="spacer" presStyleCnt="0"/>
      <dgm:spPr/>
    </dgm:pt>
    <dgm:pt modelId="{9EB14C5C-FC39-48A2-AB2B-6CB180DFA3AF}" type="pres">
      <dgm:prSet presAssocID="{57F3C9A7-4AC3-49DD-8AB6-1183A4A23D19}" presName="comp" presStyleCnt="0"/>
      <dgm:spPr/>
    </dgm:pt>
    <dgm:pt modelId="{D5E21912-5B04-4D6F-AD1B-ED9FD3E26F84}" type="pres">
      <dgm:prSet presAssocID="{57F3C9A7-4AC3-49DD-8AB6-1183A4A23D19}" presName="box" presStyleLbl="node1" presStyleIdx="1" presStyleCnt="4"/>
      <dgm:spPr/>
      <dgm:t>
        <a:bodyPr/>
        <a:lstStyle/>
        <a:p>
          <a:endParaRPr lang="ru-RU"/>
        </a:p>
      </dgm:t>
    </dgm:pt>
    <dgm:pt modelId="{04B6D77E-77CC-4F17-B7E1-41D647F09B3D}" type="pres">
      <dgm:prSet presAssocID="{57F3C9A7-4AC3-49DD-8AB6-1183A4A23D19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  <dgm:t>
        <a:bodyPr/>
        <a:lstStyle/>
        <a:p>
          <a:endParaRPr lang="ru-RU"/>
        </a:p>
      </dgm:t>
    </dgm:pt>
    <dgm:pt modelId="{0B2A57C3-0DE1-4D04-B847-FDE2769B431B}" type="pres">
      <dgm:prSet presAssocID="{57F3C9A7-4AC3-49DD-8AB6-1183A4A23D1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91461-D33A-4EB3-84BC-2106E968E96B}" type="pres">
      <dgm:prSet presAssocID="{84ABAF91-E7BE-4DD5-9B45-ECBCFAD488C7}" presName="spacer" presStyleCnt="0"/>
      <dgm:spPr/>
    </dgm:pt>
    <dgm:pt modelId="{FB268E8D-8451-422B-9058-2F89CCAC3741}" type="pres">
      <dgm:prSet presAssocID="{9982DF7C-CD0D-47F8-BDFA-BF6EA56FAC6E}" presName="comp" presStyleCnt="0"/>
      <dgm:spPr/>
    </dgm:pt>
    <dgm:pt modelId="{8366E7C5-0B7E-44C2-9D65-03AC3388FE08}" type="pres">
      <dgm:prSet presAssocID="{9982DF7C-CD0D-47F8-BDFA-BF6EA56FAC6E}" presName="box" presStyleLbl="node1" presStyleIdx="2" presStyleCnt="4"/>
      <dgm:spPr/>
      <dgm:t>
        <a:bodyPr/>
        <a:lstStyle/>
        <a:p>
          <a:endParaRPr lang="ru-RU"/>
        </a:p>
      </dgm:t>
    </dgm:pt>
    <dgm:pt modelId="{3DF8F1A9-7F2A-45D7-9B24-A59DFEF562AD}" type="pres">
      <dgm:prSet presAssocID="{9982DF7C-CD0D-47F8-BDFA-BF6EA56FAC6E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ru-RU"/>
        </a:p>
      </dgm:t>
    </dgm:pt>
    <dgm:pt modelId="{7793E99A-10A9-4725-8B9D-B514596B7733}" type="pres">
      <dgm:prSet presAssocID="{9982DF7C-CD0D-47F8-BDFA-BF6EA56FAC6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63E88-B902-4460-94AD-D73965DD5F3E}" type="pres">
      <dgm:prSet presAssocID="{438181C2-F628-4500-83DB-A3708BC0E86A}" presName="spacer" presStyleCnt="0"/>
      <dgm:spPr/>
    </dgm:pt>
    <dgm:pt modelId="{CAE2D63D-CCA6-41C4-A4A9-94F6E68C195B}" type="pres">
      <dgm:prSet presAssocID="{03C24B9E-2BA2-4157-B679-D33FDCD2679C}" presName="comp" presStyleCnt="0"/>
      <dgm:spPr/>
    </dgm:pt>
    <dgm:pt modelId="{CE8BD06D-DAD5-436E-9AEF-8C01AB4B4AA1}" type="pres">
      <dgm:prSet presAssocID="{03C24B9E-2BA2-4157-B679-D33FDCD2679C}" presName="box" presStyleLbl="node1" presStyleIdx="3" presStyleCnt="4"/>
      <dgm:spPr/>
      <dgm:t>
        <a:bodyPr/>
        <a:lstStyle/>
        <a:p>
          <a:endParaRPr lang="ru-RU"/>
        </a:p>
      </dgm:t>
    </dgm:pt>
    <dgm:pt modelId="{8E10147D-E6FB-493E-BF02-D50CC5C4E77B}" type="pres">
      <dgm:prSet presAssocID="{03C24B9E-2BA2-4157-B679-D33FDCD2679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ru-RU"/>
        </a:p>
      </dgm:t>
    </dgm:pt>
    <dgm:pt modelId="{DC0A2243-A513-4A2C-A75A-622E4F391783}" type="pres">
      <dgm:prSet presAssocID="{03C24B9E-2BA2-4157-B679-D33FDCD2679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5B1F8-79F0-42E6-A0BD-1E49CD6D0364}" type="presOf" srcId="{9982DF7C-CD0D-47F8-BDFA-BF6EA56FAC6E}" destId="{7793E99A-10A9-4725-8B9D-B514596B7733}" srcOrd="1" destOrd="0" presId="urn:microsoft.com/office/officeart/2005/8/layout/vList4"/>
    <dgm:cxn modelId="{C79549F1-C06B-44E6-9B12-D7656EA9DD6B}" srcId="{F7C51700-9A62-4D0C-801C-E93F7F7342D4}" destId="{57F3C9A7-4AC3-49DD-8AB6-1183A4A23D19}" srcOrd="1" destOrd="0" parTransId="{682EB2F5-2D89-435A-A17D-D05F8684C655}" sibTransId="{84ABAF91-E7BE-4DD5-9B45-ECBCFAD488C7}"/>
    <dgm:cxn modelId="{6A14432E-9238-489A-8205-77A7E62B6440}" type="presOf" srcId="{57F3C9A7-4AC3-49DD-8AB6-1183A4A23D19}" destId="{0B2A57C3-0DE1-4D04-B847-FDE2769B431B}" srcOrd="1" destOrd="0" presId="urn:microsoft.com/office/officeart/2005/8/layout/vList4"/>
    <dgm:cxn modelId="{E952A3C4-C9E6-48E4-BB13-1CB89E2012E2}" srcId="{F7C51700-9A62-4D0C-801C-E93F7F7342D4}" destId="{9982DF7C-CD0D-47F8-BDFA-BF6EA56FAC6E}" srcOrd="2" destOrd="0" parTransId="{2ACB6A94-2D60-4071-9750-8CA8B59C2C88}" sibTransId="{438181C2-F628-4500-83DB-A3708BC0E86A}"/>
    <dgm:cxn modelId="{C510DA9D-210B-4F37-A91D-366505ADF0D8}" type="presOf" srcId="{03C24B9E-2BA2-4157-B679-D33FDCD2679C}" destId="{CE8BD06D-DAD5-436E-9AEF-8C01AB4B4AA1}" srcOrd="0" destOrd="0" presId="urn:microsoft.com/office/officeart/2005/8/layout/vList4"/>
    <dgm:cxn modelId="{3AE1CEFB-1B69-4AFA-91B2-70EB35ADA87F}" type="presOf" srcId="{0EDB77BA-8EBE-4B97-A973-6861B6882938}" destId="{FDD387B7-AC52-4F51-ACC5-94B086F2A042}" srcOrd="0" destOrd="0" presId="urn:microsoft.com/office/officeart/2005/8/layout/vList4"/>
    <dgm:cxn modelId="{6573DA72-7175-4107-9942-14221DC8BBE4}" srcId="{F7C51700-9A62-4D0C-801C-E93F7F7342D4}" destId="{0EDB77BA-8EBE-4B97-A973-6861B6882938}" srcOrd="0" destOrd="0" parTransId="{D7DEBE71-2A80-4C7B-96D9-0E58E25BFA28}" sibTransId="{90EF70AA-4D1D-432D-AA5C-4A9C9196B92D}"/>
    <dgm:cxn modelId="{DCDEFDEE-6DE9-4114-A054-6AC832CEA2C0}" type="presOf" srcId="{9982DF7C-CD0D-47F8-BDFA-BF6EA56FAC6E}" destId="{8366E7C5-0B7E-44C2-9D65-03AC3388FE08}" srcOrd="0" destOrd="0" presId="urn:microsoft.com/office/officeart/2005/8/layout/vList4"/>
    <dgm:cxn modelId="{1FC3AAAE-8ED3-4939-BCB4-EC2239012138}" srcId="{F7C51700-9A62-4D0C-801C-E93F7F7342D4}" destId="{03C24B9E-2BA2-4157-B679-D33FDCD2679C}" srcOrd="3" destOrd="0" parTransId="{D2514FA4-FE63-41A1-8A51-290AA41754F7}" sibTransId="{CF4A9C50-2177-4D97-B129-644E1A330540}"/>
    <dgm:cxn modelId="{3ED3FCDF-20C4-4603-9F61-8164539A152D}" type="presOf" srcId="{F7C51700-9A62-4D0C-801C-E93F7F7342D4}" destId="{8AF4DF00-B913-4EAF-8BE2-D32D27E07868}" srcOrd="0" destOrd="0" presId="urn:microsoft.com/office/officeart/2005/8/layout/vList4"/>
    <dgm:cxn modelId="{93C14EC8-7E4E-4134-9D85-73CDEBED96FF}" type="presOf" srcId="{57F3C9A7-4AC3-49DD-8AB6-1183A4A23D19}" destId="{D5E21912-5B04-4D6F-AD1B-ED9FD3E26F84}" srcOrd="0" destOrd="0" presId="urn:microsoft.com/office/officeart/2005/8/layout/vList4"/>
    <dgm:cxn modelId="{BB4E5E19-8031-4D97-8C42-3E03E321AC96}" type="presOf" srcId="{0EDB77BA-8EBE-4B97-A973-6861B6882938}" destId="{4F371627-277E-4D15-B7BC-AAA5C24155EC}" srcOrd="1" destOrd="0" presId="urn:microsoft.com/office/officeart/2005/8/layout/vList4"/>
    <dgm:cxn modelId="{E298D341-FFF0-431C-8D04-F8938889CE74}" type="presOf" srcId="{03C24B9E-2BA2-4157-B679-D33FDCD2679C}" destId="{DC0A2243-A513-4A2C-A75A-622E4F391783}" srcOrd="1" destOrd="0" presId="urn:microsoft.com/office/officeart/2005/8/layout/vList4"/>
    <dgm:cxn modelId="{6F7C9656-562C-47BE-A4DC-0AC3D88099C1}" type="presParOf" srcId="{8AF4DF00-B913-4EAF-8BE2-D32D27E07868}" destId="{7A8A251C-FCDE-41CD-8896-D8E8E932BDA9}" srcOrd="0" destOrd="0" presId="urn:microsoft.com/office/officeart/2005/8/layout/vList4"/>
    <dgm:cxn modelId="{D4A120C7-F448-40A5-A1EB-AC32E1D8377E}" type="presParOf" srcId="{7A8A251C-FCDE-41CD-8896-D8E8E932BDA9}" destId="{FDD387B7-AC52-4F51-ACC5-94B086F2A042}" srcOrd="0" destOrd="0" presId="urn:microsoft.com/office/officeart/2005/8/layout/vList4"/>
    <dgm:cxn modelId="{609D4630-AF8C-48AB-904A-3B368741C6D0}" type="presParOf" srcId="{7A8A251C-FCDE-41CD-8896-D8E8E932BDA9}" destId="{FA81ED75-7FF2-44A0-98CB-04CA5BE75755}" srcOrd="1" destOrd="0" presId="urn:microsoft.com/office/officeart/2005/8/layout/vList4"/>
    <dgm:cxn modelId="{51E0B6C9-4B5E-4730-9396-A4102579547B}" type="presParOf" srcId="{7A8A251C-FCDE-41CD-8896-D8E8E932BDA9}" destId="{4F371627-277E-4D15-B7BC-AAA5C24155EC}" srcOrd="2" destOrd="0" presId="urn:microsoft.com/office/officeart/2005/8/layout/vList4"/>
    <dgm:cxn modelId="{D5D4CE5B-4D65-435E-B00A-00BC5A6F66B1}" type="presParOf" srcId="{8AF4DF00-B913-4EAF-8BE2-D32D27E07868}" destId="{4643E82F-CFCE-45C0-B0D1-84E6FEC6397F}" srcOrd="1" destOrd="0" presId="urn:microsoft.com/office/officeart/2005/8/layout/vList4"/>
    <dgm:cxn modelId="{7BC64BE0-870A-41E4-9510-BB2596947441}" type="presParOf" srcId="{8AF4DF00-B913-4EAF-8BE2-D32D27E07868}" destId="{9EB14C5C-FC39-48A2-AB2B-6CB180DFA3AF}" srcOrd="2" destOrd="0" presId="urn:microsoft.com/office/officeart/2005/8/layout/vList4"/>
    <dgm:cxn modelId="{2932C9E0-B0D2-43B6-8348-37B294B5DDAE}" type="presParOf" srcId="{9EB14C5C-FC39-48A2-AB2B-6CB180DFA3AF}" destId="{D5E21912-5B04-4D6F-AD1B-ED9FD3E26F84}" srcOrd="0" destOrd="0" presId="urn:microsoft.com/office/officeart/2005/8/layout/vList4"/>
    <dgm:cxn modelId="{5B7E1DEA-DB5F-4D22-858F-558B99C9A1EC}" type="presParOf" srcId="{9EB14C5C-FC39-48A2-AB2B-6CB180DFA3AF}" destId="{04B6D77E-77CC-4F17-B7E1-41D647F09B3D}" srcOrd="1" destOrd="0" presId="urn:microsoft.com/office/officeart/2005/8/layout/vList4"/>
    <dgm:cxn modelId="{712EE417-71E5-402B-855A-08E342AA0302}" type="presParOf" srcId="{9EB14C5C-FC39-48A2-AB2B-6CB180DFA3AF}" destId="{0B2A57C3-0DE1-4D04-B847-FDE2769B431B}" srcOrd="2" destOrd="0" presId="urn:microsoft.com/office/officeart/2005/8/layout/vList4"/>
    <dgm:cxn modelId="{A05D4CCB-53BB-4124-9830-5B003AFF745E}" type="presParOf" srcId="{8AF4DF00-B913-4EAF-8BE2-D32D27E07868}" destId="{73491461-D33A-4EB3-84BC-2106E968E96B}" srcOrd="3" destOrd="0" presId="urn:microsoft.com/office/officeart/2005/8/layout/vList4"/>
    <dgm:cxn modelId="{2213E522-AFBD-4837-ADF6-7FD370D934EE}" type="presParOf" srcId="{8AF4DF00-B913-4EAF-8BE2-D32D27E07868}" destId="{FB268E8D-8451-422B-9058-2F89CCAC3741}" srcOrd="4" destOrd="0" presId="urn:microsoft.com/office/officeart/2005/8/layout/vList4"/>
    <dgm:cxn modelId="{A7685A4A-D62C-446B-8FBC-FA413DD52FB7}" type="presParOf" srcId="{FB268E8D-8451-422B-9058-2F89CCAC3741}" destId="{8366E7C5-0B7E-44C2-9D65-03AC3388FE08}" srcOrd="0" destOrd="0" presId="urn:microsoft.com/office/officeart/2005/8/layout/vList4"/>
    <dgm:cxn modelId="{5ABB38A1-2E49-4579-9CA5-AF003FD2AD69}" type="presParOf" srcId="{FB268E8D-8451-422B-9058-2F89CCAC3741}" destId="{3DF8F1A9-7F2A-45D7-9B24-A59DFEF562AD}" srcOrd="1" destOrd="0" presId="urn:microsoft.com/office/officeart/2005/8/layout/vList4"/>
    <dgm:cxn modelId="{C5BC2CBD-4A93-4D0E-B3F3-69D74F46B49A}" type="presParOf" srcId="{FB268E8D-8451-422B-9058-2F89CCAC3741}" destId="{7793E99A-10A9-4725-8B9D-B514596B7733}" srcOrd="2" destOrd="0" presId="urn:microsoft.com/office/officeart/2005/8/layout/vList4"/>
    <dgm:cxn modelId="{99A9559B-5AE8-456E-8424-E78B0868C38A}" type="presParOf" srcId="{8AF4DF00-B913-4EAF-8BE2-D32D27E07868}" destId="{41063E88-B902-4460-94AD-D73965DD5F3E}" srcOrd="5" destOrd="0" presId="urn:microsoft.com/office/officeart/2005/8/layout/vList4"/>
    <dgm:cxn modelId="{2F4A6EBD-AE2C-4DBD-AF66-3C6A8070B9BA}" type="presParOf" srcId="{8AF4DF00-B913-4EAF-8BE2-D32D27E07868}" destId="{CAE2D63D-CCA6-41C4-A4A9-94F6E68C195B}" srcOrd="6" destOrd="0" presId="urn:microsoft.com/office/officeart/2005/8/layout/vList4"/>
    <dgm:cxn modelId="{1BFD130E-1B16-4F20-8D56-7922ED7AE505}" type="presParOf" srcId="{CAE2D63D-CCA6-41C4-A4A9-94F6E68C195B}" destId="{CE8BD06D-DAD5-436E-9AEF-8C01AB4B4AA1}" srcOrd="0" destOrd="0" presId="urn:microsoft.com/office/officeart/2005/8/layout/vList4"/>
    <dgm:cxn modelId="{B21BF8A0-05BD-4378-B8A4-590C17CAE073}" type="presParOf" srcId="{CAE2D63D-CCA6-41C4-A4A9-94F6E68C195B}" destId="{8E10147D-E6FB-493E-BF02-D50CC5C4E77B}" srcOrd="1" destOrd="0" presId="urn:microsoft.com/office/officeart/2005/8/layout/vList4"/>
    <dgm:cxn modelId="{DF597CD8-882E-4FCF-88AC-D727E57E6443}" type="presParOf" srcId="{CAE2D63D-CCA6-41C4-A4A9-94F6E68C195B}" destId="{DC0A2243-A513-4A2C-A75A-622E4F3917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2D50F0-A301-45B3-8F93-E96FD5BE359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A5E92AD-3610-4B19-B4F2-776C492F2DB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r>
            <a:rPr lang="ru-RU" sz="1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Консультирование (очное и заочное)</a:t>
          </a:r>
          <a:endParaRPr lang="ru-RU" sz="19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E225C16-E62D-4678-9781-FDDDBF503116}" type="parTrans" cxnId="{CD630651-0A22-4235-9856-52E018ADD576}">
      <dgm:prSet/>
      <dgm:spPr/>
      <dgm:t>
        <a:bodyPr/>
        <a:lstStyle/>
        <a:p>
          <a:endParaRPr lang="ru-RU"/>
        </a:p>
      </dgm:t>
    </dgm:pt>
    <dgm:pt modelId="{0F1783A2-9E23-4E92-B7D1-4092364D17DB}" type="sibTrans" cxnId="{CD630651-0A22-4235-9856-52E018ADD576}">
      <dgm:prSet/>
      <dgm:spPr/>
      <dgm:t>
        <a:bodyPr/>
        <a:lstStyle/>
        <a:p>
          <a:endParaRPr lang="ru-RU"/>
        </a:p>
      </dgm:t>
    </dgm:pt>
    <dgm:pt modelId="{CE6495D5-B705-4D68-B8EE-01F0440BDF3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endParaRPr lang="ru-RU" sz="2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ru-RU" sz="1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Семинары (обучающие, установочные)</a:t>
          </a:r>
        </a:p>
        <a:p>
          <a:endParaRPr lang="ru-RU" sz="1600" dirty="0"/>
        </a:p>
      </dgm:t>
    </dgm:pt>
    <dgm:pt modelId="{27F555BA-4CE9-4D91-B896-D3D6F5CF860E}" type="parTrans" cxnId="{FA25CD01-5D5B-4614-912C-BD2E6CC2B875}">
      <dgm:prSet/>
      <dgm:spPr/>
      <dgm:t>
        <a:bodyPr/>
        <a:lstStyle/>
        <a:p>
          <a:endParaRPr lang="ru-RU"/>
        </a:p>
      </dgm:t>
    </dgm:pt>
    <dgm:pt modelId="{58166B54-85F7-4334-8DD8-D5DF4DF68AD6}" type="sibTrans" cxnId="{FA25CD01-5D5B-4614-912C-BD2E6CC2B875}">
      <dgm:prSet/>
      <dgm:spPr/>
      <dgm:t>
        <a:bodyPr/>
        <a:lstStyle/>
        <a:p>
          <a:endParaRPr lang="ru-RU"/>
        </a:p>
      </dgm:t>
    </dgm:pt>
    <dgm:pt modelId="{58E9476B-0FD3-43D5-9472-E5F6C797476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 smtClean="0">
            <a:latin typeface="Arial" pitchFamily="34" charset="0"/>
            <a:cs typeface="Arial" pitchFamily="34" charset="0"/>
          </a:endParaRPr>
        </a:p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Методические справочники, брошюры, буклеты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FD299BD-9287-4CFB-82CF-C3216A8591EB}" type="parTrans" cxnId="{AAB7A9BF-4BCE-4894-AB38-661891730186}">
      <dgm:prSet/>
      <dgm:spPr/>
      <dgm:t>
        <a:bodyPr/>
        <a:lstStyle/>
        <a:p>
          <a:endParaRPr lang="ru-RU"/>
        </a:p>
      </dgm:t>
    </dgm:pt>
    <dgm:pt modelId="{A4232475-28D2-473A-AA97-8AEB9AB14D01}" type="sibTrans" cxnId="{AAB7A9BF-4BCE-4894-AB38-661891730186}">
      <dgm:prSet/>
      <dgm:spPr/>
      <dgm:t>
        <a:bodyPr/>
        <a:lstStyle/>
        <a:p>
          <a:endParaRPr lang="ru-RU"/>
        </a:p>
      </dgm:t>
    </dgm:pt>
    <dgm:pt modelId="{3A46FACE-3CA2-414B-B241-4503DC01E34F}" type="pres">
      <dgm:prSet presAssocID="{3B2D50F0-A301-45B3-8F93-E96FD5BE3598}" presName="Name0" presStyleCnt="0">
        <dgm:presLayoutVars>
          <dgm:dir/>
          <dgm:resizeHandles val="exact"/>
        </dgm:presLayoutVars>
      </dgm:prSet>
      <dgm:spPr/>
    </dgm:pt>
    <dgm:pt modelId="{6A5EA7B8-1792-45BA-BB3C-79CFC686A2C9}" type="pres">
      <dgm:prSet presAssocID="{3B2D50F0-A301-45B3-8F93-E96FD5BE3598}" presName="fgShape" presStyleLbl="fgShp" presStyleIdx="0" presStyleCnt="1"/>
      <dgm:spPr/>
    </dgm:pt>
    <dgm:pt modelId="{5D2B9B35-A7DC-4934-8042-9E953D47FDE5}" type="pres">
      <dgm:prSet presAssocID="{3B2D50F0-A301-45B3-8F93-E96FD5BE3598}" presName="linComp" presStyleCnt="0"/>
      <dgm:spPr/>
    </dgm:pt>
    <dgm:pt modelId="{3966349C-A26D-40A3-89FC-43C416AEEF40}" type="pres">
      <dgm:prSet presAssocID="{6A5E92AD-3610-4B19-B4F2-776C492F2DB0}" presName="compNode" presStyleCnt="0"/>
      <dgm:spPr/>
    </dgm:pt>
    <dgm:pt modelId="{A9950C32-8719-4E1B-B68F-646917A4250C}" type="pres">
      <dgm:prSet presAssocID="{6A5E92AD-3610-4B19-B4F2-776C492F2DB0}" presName="bkgdShape" presStyleLbl="node1" presStyleIdx="0" presStyleCnt="3"/>
      <dgm:spPr/>
      <dgm:t>
        <a:bodyPr/>
        <a:lstStyle/>
        <a:p>
          <a:endParaRPr lang="ru-RU"/>
        </a:p>
      </dgm:t>
    </dgm:pt>
    <dgm:pt modelId="{E9662E78-07FD-46B4-B686-58B8242FE795}" type="pres">
      <dgm:prSet presAssocID="{6A5E92AD-3610-4B19-B4F2-776C492F2DB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35C19-C460-46AF-B605-17C57C79D3B3}" type="pres">
      <dgm:prSet presAssocID="{6A5E92AD-3610-4B19-B4F2-776C492F2DB0}" presName="invisiNode" presStyleLbl="node1" presStyleIdx="0" presStyleCnt="3"/>
      <dgm:spPr/>
    </dgm:pt>
    <dgm:pt modelId="{7B670726-39EC-451A-96A0-9CFCC58AA1F8}" type="pres">
      <dgm:prSet presAssocID="{6A5E92AD-3610-4B19-B4F2-776C492F2DB0}" presName="imagNode" presStyleLbl="fgImgPlace1" presStyleIdx="0" presStyleCnt="3" custScaleX="184462" custScaleY="170076" custLinFactNeighborX="4282" custLinFactNeighborY="70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345D014D-763D-4F5F-966F-D53EDB994FDD}" type="pres">
      <dgm:prSet presAssocID="{0F1783A2-9E23-4E92-B7D1-4092364D17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171655-4194-4848-82ED-DE9ECE1B44F2}" type="pres">
      <dgm:prSet presAssocID="{CE6495D5-B705-4D68-B8EE-01F0440BDF3E}" presName="compNode" presStyleCnt="0"/>
      <dgm:spPr/>
    </dgm:pt>
    <dgm:pt modelId="{BFC97106-5EF7-4660-9756-5B88CFE52C76}" type="pres">
      <dgm:prSet presAssocID="{CE6495D5-B705-4D68-B8EE-01F0440BDF3E}" presName="bkgdShape" presStyleLbl="node1" presStyleIdx="1" presStyleCnt="3"/>
      <dgm:spPr/>
      <dgm:t>
        <a:bodyPr/>
        <a:lstStyle/>
        <a:p>
          <a:endParaRPr lang="ru-RU"/>
        </a:p>
      </dgm:t>
    </dgm:pt>
    <dgm:pt modelId="{8195E1B7-A547-4AC9-9AAB-5EBBFCCC4F83}" type="pres">
      <dgm:prSet presAssocID="{CE6495D5-B705-4D68-B8EE-01F0440BDF3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AC576-1F2F-4D2C-A3B2-FD4E52245910}" type="pres">
      <dgm:prSet presAssocID="{CE6495D5-B705-4D68-B8EE-01F0440BDF3E}" presName="invisiNode" presStyleLbl="node1" presStyleIdx="1" presStyleCnt="3"/>
      <dgm:spPr/>
    </dgm:pt>
    <dgm:pt modelId="{EA62C618-D180-4078-B1EB-7F1E5F8BB4F1}" type="pres">
      <dgm:prSet presAssocID="{CE6495D5-B705-4D68-B8EE-01F0440BDF3E}" presName="imagNode" presStyleLbl="fgImgPlace1" presStyleIdx="1" presStyleCnt="3" custScaleX="192192" custScaleY="17556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9165E9C3-56ED-4E1B-AE7A-307B10C17DC9}" type="pres">
      <dgm:prSet presAssocID="{58166B54-85F7-4334-8DD8-D5DF4DF68AD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94519E-906F-4B2D-A9A4-44979C58211D}" type="pres">
      <dgm:prSet presAssocID="{58E9476B-0FD3-43D5-9472-E5F6C797476D}" presName="compNode" presStyleCnt="0"/>
      <dgm:spPr/>
    </dgm:pt>
    <dgm:pt modelId="{8704E104-D93F-477D-892C-9DC6BBA7DA96}" type="pres">
      <dgm:prSet presAssocID="{58E9476B-0FD3-43D5-9472-E5F6C797476D}" presName="bkgdShape" presStyleLbl="node1" presStyleIdx="2" presStyleCnt="3"/>
      <dgm:spPr/>
      <dgm:t>
        <a:bodyPr/>
        <a:lstStyle/>
        <a:p>
          <a:endParaRPr lang="ru-RU"/>
        </a:p>
      </dgm:t>
    </dgm:pt>
    <dgm:pt modelId="{8FE5F789-E8D3-46AA-9F91-82D0AEFA6B34}" type="pres">
      <dgm:prSet presAssocID="{58E9476B-0FD3-43D5-9472-E5F6C797476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A3E7B-3004-42A7-BDD5-EB3444CB46AE}" type="pres">
      <dgm:prSet presAssocID="{58E9476B-0FD3-43D5-9472-E5F6C797476D}" presName="invisiNode" presStyleLbl="node1" presStyleIdx="2" presStyleCnt="3"/>
      <dgm:spPr/>
    </dgm:pt>
    <dgm:pt modelId="{8A532815-69A5-4D20-8E6A-BB583A291B90}" type="pres">
      <dgm:prSet presAssocID="{58E9476B-0FD3-43D5-9472-E5F6C797476D}" presName="imagNode" presStyleLbl="fgImgPlace1" presStyleIdx="2" presStyleCnt="3" custScaleX="183730" custScaleY="164264" custLinFactNeighborX="2498" custLinFactNeighborY="-495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18AAC0A5-60CF-4B93-95D4-9F4F974D94C4}" type="presOf" srcId="{6A5E92AD-3610-4B19-B4F2-776C492F2DB0}" destId="{E9662E78-07FD-46B4-B686-58B8242FE795}" srcOrd="1" destOrd="0" presId="urn:microsoft.com/office/officeart/2005/8/layout/hList7"/>
    <dgm:cxn modelId="{03CA16DA-B1C6-4D68-BAA2-47443368A702}" type="presOf" srcId="{3B2D50F0-A301-45B3-8F93-E96FD5BE3598}" destId="{3A46FACE-3CA2-414B-B241-4503DC01E34F}" srcOrd="0" destOrd="0" presId="urn:microsoft.com/office/officeart/2005/8/layout/hList7"/>
    <dgm:cxn modelId="{2091DC2E-C70B-446E-9BE0-A5A5E7B7A345}" type="presOf" srcId="{58166B54-85F7-4334-8DD8-D5DF4DF68AD6}" destId="{9165E9C3-56ED-4E1B-AE7A-307B10C17DC9}" srcOrd="0" destOrd="0" presId="urn:microsoft.com/office/officeart/2005/8/layout/hList7"/>
    <dgm:cxn modelId="{D1C4781B-92AE-4775-A537-85E8E5920065}" type="presOf" srcId="{58E9476B-0FD3-43D5-9472-E5F6C797476D}" destId="{8FE5F789-E8D3-46AA-9F91-82D0AEFA6B34}" srcOrd="1" destOrd="0" presId="urn:microsoft.com/office/officeart/2005/8/layout/hList7"/>
    <dgm:cxn modelId="{FA25CD01-5D5B-4614-912C-BD2E6CC2B875}" srcId="{3B2D50F0-A301-45B3-8F93-E96FD5BE3598}" destId="{CE6495D5-B705-4D68-B8EE-01F0440BDF3E}" srcOrd="1" destOrd="0" parTransId="{27F555BA-4CE9-4D91-B896-D3D6F5CF860E}" sibTransId="{58166B54-85F7-4334-8DD8-D5DF4DF68AD6}"/>
    <dgm:cxn modelId="{2F3D095A-83AC-4B11-8226-DCAC46CD8C2C}" type="presOf" srcId="{0F1783A2-9E23-4E92-B7D1-4092364D17DB}" destId="{345D014D-763D-4F5F-966F-D53EDB994FDD}" srcOrd="0" destOrd="0" presId="urn:microsoft.com/office/officeart/2005/8/layout/hList7"/>
    <dgm:cxn modelId="{CD630651-0A22-4235-9856-52E018ADD576}" srcId="{3B2D50F0-A301-45B3-8F93-E96FD5BE3598}" destId="{6A5E92AD-3610-4B19-B4F2-776C492F2DB0}" srcOrd="0" destOrd="0" parTransId="{8E225C16-E62D-4678-9781-FDDDBF503116}" sibTransId="{0F1783A2-9E23-4E92-B7D1-4092364D17DB}"/>
    <dgm:cxn modelId="{606107A6-B003-46DC-9438-FB9DD96EF007}" type="presOf" srcId="{58E9476B-0FD3-43D5-9472-E5F6C797476D}" destId="{8704E104-D93F-477D-892C-9DC6BBA7DA96}" srcOrd="0" destOrd="0" presId="urn:microsoft.com/office/officeart/2005/8/layout/hList7"/>
    <dgm:cxn modelId="{43738248-8074-48FB-AED2-11CD311E30E5}" type="presOf" srcId="{6A5E92AD-3610-4B19-B4F2-776C492F2DB0}" destId="{A9950C32-8719-4E1B-B68F-646917A4250C}" srcOrd="0" destOrd="0" presId="urn:microsoft.com/office/officeart/2005/8/layout/hList7"/>
    <dgm:cxn modelId="{B8A0D1D7-2531-4473-A21F-1FE81FEAC806}" type="presOf" srcId="{CE6495D5-B705-4D68-B8EE-01F0440BDF3E}" destId="{8195E1B7-A547-4AC9-9AAB-5EBBFCCC4F83}" srcOrd="1" destOrd="0" presId="urn:microsoft.com/office/officeart/2005/8/layout/hList7"/>
    <dgm:cxn modelId="{D23E6E90-94B6-4CEF-8AE8-53967645D95A}" type="presOf" srcId="{CE6495D5-B705-4D68-B8EE-01F0440BDF3E}" destId="{BFC97106-5EF7-4660-9756-5B88CFE52C76}" srcOrd="0" destOrd="0" presId="urn:microsoft.com/office/officeart/2005/8/layout/hList7"/>
    <dgm:cxn modelId="{AAB7A9BF-4BCE-4894-AB38-661891730186}" srcId="{3B2D50F0-A301-45B3-8F93-E96FD5BE3598}" destId="{58E9476B-0FD3-43D5-9472-E5F6C797476D}" srcOrd="2" destOrd="0" parTransId="{2FD299BD-9287-4CFB-82CF-C3216A8591EB}" sibTransId="{A4232475-28D2-473A-AA97-8AEB9AB14D01}"/>
    <dgm:cxn modelId="{42EFB676-44DF-4DA2-8EBB-4A12CF3CD591}" type="presParOf" srcId="{3A46FACE-3CA2-414B-B241-4503DC01E34F}" destId="{6A5EA7B8-1792-45BA-BB3C-79CFC686A2C9}" srcOrd="0" destOrd="0" presId="urn:microsoft.com/office/officeart/2005/8/layout/hList7"/>
    <dgm:cxn modelId="{35337B2E-891B-4755-A234-8BE01096A5DB}" type="presParOf" srcId="{3A46FACE-3CA2-414B-B241-4503DC01E34F}" destId="{5D2B9B35-A7DC-4934-8042-9E953D47FDE5}" srcOrd="1" destOrd="0" presId="urn:microsoft.com/office/officeart/2005/8/layout/hList7"/>
    <dgm:cxn modelId="{B8E6C689-FAB1-4E55-86A3-B3C5190F1909}" type="presParOf" srcId="{5D2B9B35-A7DC-4934-8042-9E953D47FDE5}" destId="{3966349C-A26D-40A3-89FC-43C416AEEF40}" srcOrd="0" destOrd="0" presId="urn:microsoft.com/office/officeart/2005/8/layout/hList7"/>
    <dgm:cxn modelId="{20E317E2-6282-45D1-810D-FE9CCDFA109B}" type="presParOf" srcId="{3966349C-A26D-40A3-89FC-43C416AEEF40}" destId="{A9950C32-8719-4E1B-B68F-646917A4250C}" srcOrd="0" destOrd="0" presId="urn:microsoft.com/office/officeart/2005/8/layout/hList7"/>
    <dgm:cxn modelId="{D4EAC3FF-E622-485A-A22B-C0D1A498B883}" type="presParOf" srcId="{3966349C-A26D-40A3-89FC-43C416AEEF40}" destId="{E9662E78-07FD-46B4-B686-58B8242FE795}" srcOrd="1" destOrd="0" presId="urn:microsoft.com/office/officeart/2005/8/layout/hList7"/>
    <dgm:cxn modelId="{FBF94DE2-1D02-48CD-ADEF-D0AE2B82758D}" type="presParOf" srcId="{3966349C-A26D-40A3-89FC-43C416AEEF40}" destId="{09135C19-C460-46AF-B605-17C57C79D3B3}" srcOrd="2" destOrd="0" presId="urn:microsoft.com/office/officeart/2005/8/layout/hList7"/>
    <dgm:cxn modelId="{9BD71CFD-5FE4-445D-8733-B9910AFEF513}" type="presParOf" srcId="{3966349C-A26D-40A3-89FC-43C416AEEF40}" destId="{7B670726-39EC-451A-96A0-9CFCC58AA1F8}" srcOrd="3" destOrd="0" presId="urn:microsoft.com/office/officeart/2005/8/layout/hList7"/>
    <dgm:cxn modelId="{FFB1D97D-49E1-42FD-8823-CFABAAB894ED}" type="presParOf" srcId="{5D2B9B35-A7DC-4934-8042-9E953D47FDE5}" destId="{345D014D-763D-4F5F-966F-D53EDB994FDD}" srcOrd="1" destOrd="0" presId="urn:microsoft.com/office/officeart/2005/8/layout/hList7"/>
    <dgm:cxn modelId="{3A27C4BE-79AC-49A1-93A0-CAA5E08DBADF}" type="presParOf" srcId="{5D2B9B35-A7DC-4934-8042-9E953D47FDE5}" destId="{BA171655-4194-4848-82ED-DE9ECE1B44F2}" srcOrd="2" destOrd="0" presId="urn:microsoft.com/office/officeart/2005/8/layout/hList7"/>
    <dgm:cxn modelId="{8F82F78C-5F31-40E7-B913-2AF6A51E0892}" type="presParOf" srcId="{BA171655-4194-4848-82ED-DE9ECE1B44F2}" destId="{BFC97106-5EF7-4660-9756-5B88CFE52C76}" srcOrd="0" destOrd="0" presId="urn:microsoft.com/office/officeart/2005/8/layout/hList7"/>
    <dgm:cxn modelId="{E2C8331D-104C-4B73-99FE-FD8F6F5B30AD}" type="presParOf" srcId="{BA171655-4194-4848-82ED-DE9ECE1B44F2}" destId="{8195E1B7-A547-4AC9-9AAB-5EBBFCCC4F83}" srcOrd="1" destOrd="0" presId="urn:microsoft.com/office/officeart/2005/8/layout/hList7"/>
    <dgm:cxn modelId="{A182CA6C-E358-4236-9988-86C671AD62D3}" type="presParOf" srcId="{BA171655-4194-4848-82ED-DE9ECE1B44F2}" destId="{61BAC576-1F2F-4D2C-A3B2-FD4E52245910}" srcOrd="2" destOrd="0" presId="urn:microsoft.com/office/officeart/2005/8/layout/hList7"/>
    <dgm:cxn modelId="{0667AA23-61CB-4558-9B6D-2D7956911390}" type="presParOf" srcId="{BA171655-4194-4848-82ED-DE9ECE1B44F2}" destId="{EA62C618-D180-4078-B1EB-7F1E5F8BB4F1}" srcOrd="3" destOrd="0" presId="urn:microsoft.com/office/officeart/2005/8/layout/hList7"/>
    <dgm:cxn modelId="{361865FE-4C40-4310-AD2E-2C37D713C59D}" type="presParOf" srcId="{5D2B9B35-A7DC-4934-8042-9E953D47FDE5}" destId="{9165E9C3-56ED-4E1B-AE7A-307B10C17DC9}" srcOrd="3" destOrd="0" presId="urn:microsoft.com/office/officeart/2005/8/layout/hList7"/>
    <dgm:cxn modelId="{4975F646-2407-4673-AABD-EB2552C15425}" type="presParOf" srcId="{5D2B9B35-A7DC-4934-8042-9E953D47FDE5}" destId="{7394519E-906F-4B2D-A9A4-44979C58211D}" srcOrd="4" destOrd="0" presId="urn:microsoft.com/office/officeart/2005/8/layout/hList7"/>
    <dgm:cxn modelId="{2BD2660C-B388-4307-8FBC-F11BA89127ED}" type="presParOf" srcId="{7394519E-906F-4B2D-A9A4-44979C58211D}" destId="{8704E104-D93F-477D-892C-9DC6BBA7DA96}" srcOrd="0" destOrd="0" presId="urn:microsoft.com/office/officeart/2005/8/layout/hList7"/>
    <dgm:cxn modelId="{3866C37E-5E65-4EDC-8BB3-93BEB9EE8A46}" type="presParOf" srcId="{7394519E-906F-4B2D-A9A4-44979C58211D}" destId="{8FE5F789-E8D3-46AA-9F91-82D0AEFA6B34}" srcOrd="1" destOrd="0" presId="urn:microsoft.com/office/officeart/2005/8/layout/hList7"/>
    <dgm:cxn modelId="{EF50DD77-A687-466A-A52A-4E7825E01A8A}" type="presParOf" srcId="{7394519E-906F-4B2D-A9A4-44979C58211D}" destId="{DEFA3E7B-3004-42A7-BDD5-EB3444CB46AE}" srcOrd="2" destOrd="0" presId="urn:microsoft.com/office/officeart/2005/8/layout/hList7"/>
    <dgm:cxn modelId="{4CF597C6-AF77-439C-9A0E-1834A41A397E}" type="presParOf" srcId="{7394519E-906F-4B2D-A9A4-44979C58211D}" destId="{8A532815-69A5-4D20-8E6A-BB583A291B9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48B596-87C6-4077-933C-50CE09E5A63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938C1F-F654-4E02-994D-582319F3C82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 этап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C7C70EC-BAE9-45DE-AEB2-6000F236FA70}" type="parTrans" cxnId="{FBC9C00A-E064-4CDE-8602-5C2EC5A92A7D}">
      <dgm:prSet/>
      <dgm:spPr/>
      <dgm:t>
        <a:bodyPr/>
        <a:lstStyle/>
        <a:p>
          <a:endParaRPr lang="ru-RU"/>
        </a:p>
      </dgm:t>
    </dgm:pt>
    <dgm:pt modelId="{40B59954-5B8F-4B50-8C6B-E598E8FC3486}" type="sibTrans" cxnId="{FBC9C00A-E064-4CDE-8602-5C2EC5A92A7D}">
      <dgm:prSet/>
      <dgm:spPr/>
      <dgm:t>
        <a:bodyPr/>
        <a:lstStyle/>
        <a:p>
          <a:endParaRPr lang="ru-RU"/>
        </a:p>
      </dgm:t>
    </dgm:pt>
    <dgm:pt modelId="{E9ABD69D-A00A-439D-8143-F3BA623EC82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Проведено 3174 информационных мероприятий, </a:t>
          </a:r>
        </a:p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охват составил 5254 человека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E7D1574-E9A4-4D98-8742-CF08B7D979D9}" type="parTrans" cxnId="{491991FA-D4F5-44F3-88C9-1879ADDEB002}">
      <dgm:prSet/>
      <dgm:spPr/>
      <dgm:t>
        <a:bodyPr/>
        <a:lstStyle/>
        <a:p>
          <a:endParaRPr lang="ru-RU"/>
        </a:p>
      </dgm:t>
    </dgm:pt>
    <dgm:pt modelId="{612B62A6-EE89-4967-9222-283461D38DBE}" type="sibTrans" cxnId="{491991FA-D4F5-44F3-88C9-1879ADDEB002}">
      <dgm:prSet/>
      <dgm:spPr/>
      <dgm:t>
        <a:bodyPr/>
        <a:lstStyle/>
        <a:p>
          <a:endParaRPr lang="ru-RU"/>
        </a:p>
      </dgm:t>
    </dgm:pt>
    <dgm:pt modelId="{F6F6E53B-0B45-442F-BC31-C22116C2A0A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 этап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53894E9-830E-4026-BCE3-34E395EBB764}" type="parTrans" cxnId="{FDEAE6F9-9325-4C8B-ADA4-CB990119FABA}">
      <dgm:prSet/>
      <dgm:spPr/>
      <dgm:t>
        <a:bodyPr/>
        <a:lstStyle/>
        <a:p>
          <a:endParaRPr lang="ru-RU"/>
        </a:p>
      </dgm:t>
    </dgm:pt>
    <dgm:pt modelId="{C0034179-BB01-4792-BB97-2A89CD17F313}" type="sibTrans" cxnId="{FDEAE6F9-9325-4C8B-ADA4-CB990119FABA}">
      <dgm:prSet/>
      <dgm:spPr/>
      <dgm:t>
        <a:bodyPr/>
        <a:lstStyle/>
        <a:p>
          <a:endParaRPr lang="ru-RU"/>
        </a:p>
      </dgm:t>
    </dgm:pt>
    <dgm:pt modelId="{CE9A4C97-16D9-4CC0-8E42-0C0C3A1B470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Отобрано 410 потенциальных кандидатов в замещающие родители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60EB1D1-41D5-4896-98D1-400C312DD316}" type="parTrans" cxnId="{00877763-B53D-4A11-8B07-20B89080BE84}">
      <dgm:prSet/>
      <dgm:spPr/>
      <dgm:t>
        <a:bodyPr/>
        <a:lstStyle/>
        <a:p>
          <a:endParaRPr lang="ru-RU"/>
        </a:p>
      </dgm:t>
    </dgm:pt>
    <dgm:pt modelId="{24ECB7DD-87D0-490A-B5B6-780D1C3E0594}" type="sibTrans" cxnId="{00877763-B53D-4A11-8B07-20B89080BE84}">
      <dgm:prSet/>
      <dgm:spPr/>
      <dgm:t>
        <a:bodyPr/>
        <a:lstStyle/>
        <a:p>
          <a:endParaRPr lang="ru-RU"/>
        </a:p>
      </dgm:t>
    </dgm:pt>
    <dgm:pt modelId="{889CE025-FA4D-42A4-8B95-C85143EB851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 этап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AA79A78-E3DD-4BBD-81F3-E386228B7166}" type="parTrans" cxnId="{B4EEDCF6-514F-487F-BB6E-644025E1C619}">
      <dgm:prSet/>
      <dgm:spPr/>
      <dgm:t>
        <a:bodyPr/>
        <a:lstStyle/>
        <a:p>
          <a:endParaRPr lang="ru-RU"/>
        </a:p>
      </dgm:t>
    </dgm:pt>
    <dgm:pt modelId="{7FE9AC28-C5FD-40C6-B907-39D684F1CEC2}" type="sibTrans" cxnId="{B4EEDCF6-514F-487F-BB6E-644025E1C619}">
      <dgm:prSet/>
      <dgm:spPr/>
      <dgm:t>
        <a:bodyPr/>
        <a:lstStyle/>
        <a:p>
          <a:endParaRPr lang="ru-RU"/>
        </a:p>
      </dgm:t>
    </dgm:pt>
    <dgm:pt modelId="{D97D53FE-CEA4-46B1-936B-96CAB8F297F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Велось сопровождение 249 кандидатов в замещающие родители, </a:t>
          </a:r>
        </a:p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принято в семьи 106 замещающими родителями 124 ребенка 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C46B3B5-E3F5-4380-9533-547FFBF490DA}" type="parTrans" cxnId="{96E2D4CE-7566-4D2C-945D-50CE4C861B94}">
      <dgm:prSet/>
      <dgm:spPr/>
      <dgm:t>
        <a:bodyPr/>
        <a:lstStyle/>
        <a:p>
          <a:endParaRPr lang="ru-RU"/>
        </a:p>
      </dgm:t>
    </dgm:pt>
    <dgm:pt modelId="{A98F4C7D-13E4-46F3-8B92-DE60EDE470BD}" type="sibTrans" cxnId="{96E2D4CE-7566-4D2C-945D-50CE4C861B94}">
      <dgm:prSet/>
      <dgm:spPr/>
      <dgm:t>
        <a:bodyPr/>
        <a:lstStyle/>
        <a:p>
          <a:endParaRPr lang="ru-RU"/>
        </a:p>
      </dgm:t>
    </dgm:pt>
    <dgm:pt modelId="{6269B388-95F5-405F-A2C9-7C6CA95D76DC}" type="pres">
      <dgm:prSet presAssocID="{F248B596-87C6-4077-933C-50CE09E5A6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F2773-4D95-4F34-8DC6-AA82F92733FD}" type="pres">
      <dgm:prSet presAssocID="{DD938C1F-F654-4E02-994D-582319F3C82D}" presName="compositeNode" presStyleCnt="0">
        <dgm:presLayoutVars>
          <dgm:bulletEnabled val="1"/>
        </dgm:presLayoutVars>
      </dgm:prSet>
      <dgm:spPr/>
    </dgm:pt>
    <dgm:pt modelId="{7A25111F-FF80-4FA8-8342-1B6DB4C05E2D}" type="pres">
      <dgm:prSet presAssocID="{DD938C1F-F654-4E02-994D-582319F3C82D}" presName="bgRect" presStyleLbl="node1" presStyleIdx="0" presStyleCnt="3"/>
      <dgm:spPr/>
      <dgm:t>
        <a:bodyPr/>
        <a:lstStyle/>
        <a:p>
          <a:endParaRPr lang="ru-RU"/>
        </a:p>
      </dgm:t>
    </dgm:pt>
    <dgm:pt modelId="{10373610-F5C3-42A3-BB42-E4AD5F32D267}" type="pres">
      <dgm:prSet presAssocID="{DD938C1F-F654-4E02-994D-582319F3C82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16D50-4D76-4229-A437-3329D1C3E307}" type="pres">
      <dgm:prSet presAssocID="{DD938C1F-F654-4E02-994D-582319F3C82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6983D-06A2-44AD-B73C-24C1F0242711}" type="pres">
      <dgm:prSet presAssocID="{40B59954-5B8F-4B50-8C6B-E598E8FC3486}" presName="hSp" presStyleCnt="0"/>
      <dgm:spPr/>
    </dgm:pt>
    <dgm:pt modelId="{FCA0528B-CE60-4685-ABD8-A41D204E2315}" type="pres">
      <dgm:prSet presAssocID="{40B59954-5B8F-4B50-8C6B-E598E8FC3486}" presName="vProcSp" presStyleCnt="0"/>
      <dgm:spPr/>
    </dgm:pt>
    <dgm:pt modelId="{184181E0-F5F6-4535-B4EC-5A14BBEE1F43}" type="pres">
      <dgm:prSet presAssocID="{40B59954-5B8F-4B50-8C6B-E598E8FC3486}" presName="vSp1" presStyleCnt="0"/>
      <dgm:spPr/>
    </dgm:pt>
    <dgm:pt modelId="{CBB9028A-F785-40FE-A4E0-FC891498E2FD}" type="pres">
      <dgm:prSet presAssocID="{40B59954-5B8F-4B50-8C6B-E598E8FC3486}" presName="simulatedConn" presStyleLbl="solidFgAcc1" presStyleIdx="0" presStyleCnt="2"/>
      <dgm:spPr/>
    </dgm:pt>
    <dgm:pt modelId="{B7281CBF-F4D7-4B63-BA87-E68E6EEBCBF4}" type="pres">
      <dgm:prSet presAssocID="{40B59954-5B8F-4B50-8C6B-E598E8FC3486}" presName="vSp2" presStyleCnt="0"/>
      <dgm:spPr/>
    </dgm:pt>
    <dgm:pt modelId="{82F07375-CE77-4BAE-9FCB-8B9196C61B50}" type="pres">
      <dgm:prSet presAssocID="{40B59954-5B8F-4B50-8C6B-E598E8FC3486}" presName="sibTrans" presStyleCnt="0"/>
      <dgm:spPr/>
    </dgm:pt>
    <dgm:pt modelId="{286375B6-8FAA-4DFE-AFAC-BCBB5275CBD9}" type="pres">
      <dgm:prSet presAssocID="{F6F6E53B-0B45-442F-BC31-C22116C2A0A0}" presName="compositeNode" presStyleCnt="0">
        <dgm:presLayoutVars>
          <dgm:bulletEnabled val="1"/>
        </dgm:presLayoutVars>
      </dgm:prSet>
      <dgm:spPr/>
    </dgm:pt>
    <dgm:pt modelId="{87B988FA-6155-469D-BBFB-52B02175F52A}" type="pres">
      <dgm:prSet presAssocID="{F6F6E53B-0B45-442F-BC31-C22116C2A0A0}" presName="bgRect" presStyleLbl="node1" presStyleIdx="1" presStyleCnt="3"/>
      <dgm:spPr/>
      <dgm:t>
        <a:bodyPr/>
        <a:lstStyle/>
        <a:p>
          <a:endParaRPr lang="ru-RU"/>
        </a:p>
      </dgm:t>
    </dgm:pt>
    <dgm:pt modelId="{5805FA14-A347-44E3-B672-FA88C8989353}" type="pres">
      <dgm:prSet presAssocID="{F6F6E53B-0B45-442F-BC31-C22116C2A0A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C67A9-AB24-441C-AF13-0D2822AFB082}" type="pres">
      <dgm:prSet presAssocID="{F6F6E53B-0B45-442F-BC31-C22116C2A0A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39597-D71A-4DF9-9881-C9484B819AA4}" type="pres">
      <dgm:prSet presAssocID="{C0034179-BB01-4792-BB97-2A89CD17F313}" presName="hSp" presStyleCnt="0"/>
      <dgm:spPr/>
    </dgm:pt>
    <dgm:pt modelId="{F4FAD309-4619-4443-A043-F2419F08647D}" type="pres">
      <dgm:prSet presAssocID="{C0034179-BB01-4792-BB97-2A89CD17F313}" presName="vProcSp" presStyleCnt="0"/>
      <dgm:spPr/>
    </dgm:pt>
    <dgm:pt modelId="{6B7B63AD-9138-4C5C-A252-1128291F076F}" type="pres">
      <dgm:prSet presAssocID="{C0034179-BB01-4792-BB97-2A89CD17F313}" presName="vSp1" presStyleCnt="0"/>
      <dgm:spPr/>
    </dgm:pt>
    <dgm:pt modelId="{3F71818E-3900-46B8-98DF-03E2F7C05C81}" type="pres">
      <dgm:prSet presAssocID="{C0034179-BB01-4792-BB97-2A89CD17F313}" presName="simulatedConn" presStyleLbl="solidFgAcc1" presStyleIdx="1" presStyleCnt="2"/>
      <dgm:spPr/>
    </dgm:pt>
    <dgm:pt modelId="{E82767E9-E40A-4B2A-B97F-EED931290B1B}" type="pres">
      <dgm:prSet presAssocID="{C0034179-BB01-4792-BB97-2A89CD17F313}" presName="vSp2" presStyleCnt="0"/>
      <dgm:spPr/>
    </dgm:pt>
    <dgm:pt modelId="{346FB744-3715-4920-9664-96CC581740A3}" type="pres">
      <dgm:prSet presAssocID="{C0034179-BB01-4792-BB97-2A89CD17F313}" presName="sibTrans" presStyleCnt="0"/>
      <dgm:spPr/>
    </dgm:pt>
    <dgm:pt modelId="{1E87F3D1-8BD6-4DCA-8ED6-F63F35ADCF05}" type="pres">
      <dgm:prSet presAssocID="{889CE025-FA4D-42A4-8B95-C85143EB851C}" presName="compositeNode" presStyleCnt="0">
        <dgm:presLayoutVars>
          <dgm:bulletEnabled val="1"/>
        </dgm:presLayoutVars>
      </dgm:prSet>
      <dgm:spPr/>
    </dgm:pt>
    <dgm:pt modelId="{23EBF718-4A1B-45E8-A255-356FE50530FF}" type="pres">
      <dgm:prSet presAssocID="{889CE025-FA4D-42A4-8B95-C85143EB851C}" presName="bgRect" presStyleLbl="node1" presStyleIdx="2" presStyleCnt="3"/>
      <dgm:spPr/>
      <dgm:t>
        <a:bodyPr/>
        <a:lstStyle/>
        <a:p>
          <a:endParaRPr lang="ru-RU"/>
        </a:p>
      </dgm:t>
    </dgm:pt>
    <dgm:pt modelId="{480799C9-F123-46B7-A545-C504018F194E}" type="pres">
      <dgm:prSet presAssocID="{889CE025-FA4D-42A4-8B95-C85143EB851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A7D96-4881-477A-8CC9-1EEBB785C263}" type="pres">
      <dgm:prSet presAssocID="{889CE025-FA4D-42A4-8B95-C85143EB851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E2D4CE-7566-4D2C-945D-50CE4C861B94}" srcId="{889CE025-FA4D-42A4-8B95-C85143EB851C}" destId="{D97D53FE-CEA4-46B1-936B-96CAB8F297FB}" srcOrd="0" destOrd="0" parTransId="{7C46B3B5-E3F5-4380-9533-547FFBF490DA}" sibTransId="{A98F4C7D-13E4-46F3-8B92-DE60EDE470BD}"/>
    <dgm:cxn modelId="{4279C766-C7FB-4FD5-8859-EE413CBB1B73}" type="presOf" srcId="{889CE025-FA4D-42A4-8B95-C85143EB851C}" destId="{480799C9-F123-46B7-A545-C504018F194E}" srcOrd="1" destOrd="0" presId="urn:microsoft.com/office/officeart/2005/8/layout/hProcess7"/>
    <dgm:cxn modelId="{B4EEDCF6-514F-487F-BB6E-644025E1C619}" srcId="{F248B596-87C6-4077-933C-50CE09E5A634}" destId="{889CE025-FA4D-42A4-8B95-C85143EB851C}" srcOrd="2" destOrd="0" parTransId="{8AA79A78-E3DD-4BBD-81F3-E386228B7166}" sibTransId="{7FE9AC28-C5FD-40C6-B907-39D684F1CEC2}"/>
    <dgm:cxn modelId="{E582984C-0D3F-4F92-BE78-1CA1A24EA6F2}" type="presOf" srcId="{CE9A4C97-16D9-4CC0-8E42-0C0C3A1B4708}" destId="{B89C67A9-AB24-441C-AF13-0D2822AFB082}" srcOrd="0" destOrd="0" presId="urn:microsoft.com/office/officeart/2005/8/layout/hProcess7"/>
    <dgm:cxn modelId="{7FC54119-E5F9-4BF3-8281-BC0D675505F9}" type="presOf" srcId="{E9ABD69D-A00A-439D-8143-F3BA623EC82E}" destId="{A8D16D50-4D76-4229-A437-3329D1C3E307}" srcOrd="0" destOrd="0" presId="urn:microsoft.com/office/officeart/2005/8/layout/hProcess7"/>
    <dgm:cxn modelId="{FBC9C00A-E064-4CDE-8602-5C2EC5A92A7D}" srcId="{F248B596-87C6-4077-933C-50CE09E5A634}" destId="{DD938C1F-F654-4E02-994D-582319F3C82D}" srcOrd="0" destOrd="0" parTransId="{9C7C70EC-BAE9-45DE-AEB2-6000F236FA70}" sibTransId="{40B59954-5B8F-4B50-8C6B-E598E8FC3486}"/>
    <dgm:cxn modelId="{00877763-B53D-4A11-8B07-20B89080BE84}" srcId="{F6F6E53B-0B45-442F-BC31-C22116C2A0A0}" destId="{CE9A4C97-16D9-4CC0-8E42-0C0C3A1B4708}" srcOrd="0" destOrd="0" parTransId="{F60EB1D1-41D5-4896-98D1-400C312DD316}" sibTransId="{24ECB7DD-87D0-490A-B5B6-780D1C3E0594}"/>
    <dgm:cxn modelId="{FDC4491A-233C-4E4C-BA73-D0B141A8F4FE}" type="presOf" srcId="{F6F6E53B-0B45-442F-BC31-C22116C2A0A0}" destId="{87B988FA-6155-469D-BBFB-52B02175F52A}" srcOrd="0" destOrd="0" presId="urn:microsoft.com/office/officeart/2005/8/layout/hProcess7"/>
    <dgm:cxn modelId="{26AEFA51-5F36-4A77-B2EE-94DFC1B930BC}" type="presOf" srcId="{F248B596-87C6-4077-933C-50CE09E5A634}" destId="{6269B388-95F5-405F-A2C9-7C6CA95D76DC}" srcOrd="0" destOrd="0" presId="urn:microsoft.com/office/officeart/2005/8/layout/hProcess7"/>
    <dgm:cxn modelId="{68866E11-F493-4D4F-ACA9-8FDDBC3A31D7}" type="presOf" srcId="{D97D53FE-CEA4-46B1-936B-96CAB8F297FB}" destId="{FFBA7D96-4881-477A-8CC9-1EEBB785C263}" srcOrd="0" destOrd="0" presId="urn:microsoft.com/office/officeart/2005/8/layout/hProcess7"/>
    <dgm:cxn modelId="{BC3D613B-36DC-4BA7-94BA-5A758EB2A237}" type="presOf" srcId="{889CE025-FA4D-42A4-8B95-C85143EB851C}" destId="{23EBF718-4A1B-45E8-A255-356FE50530FF}" srcOrd="0" destOrd="0" presId="urn:microsoft.com/office/officeart/2005/8/layout/hProcess7"/>
    <dgm:cxn modelId="{FDEAE6F9-9325-4C8B-ADA4-CB990119FABA}" srcId="{F248B596-87C6-4077-933C-50CE09E5A634}" destId="{F6F6E53B-0B45-442F-BC31-C22116C2A0A0}" srcOrd="1" destOrd="0" parTransId="{B53894E9-830E-4026-BCE3-34E395EBB764}" sibTransId="{C0034179-BB01-4792-BB97-2A89CD17F313}"/>
    <dgm:cxn modelId="{491991FA-D4F5-44F3-88C9-1879ADDEB002}" srcId="{DD938C1F-F654-4E02-994D-582319F3C82D}" destId="{E9ABD69D-A00A-439D-8143-F3BA623EC82E}" srcOrd="0" destOrd="0" parTransId="{5E7D1574-E9A4-4D98-8742-CF08B7D979D9}" sibTransId="{612B62A6-EE89-4967-9222-283461D38DBE}"/>
    <dgm:cxn modelId="{B021F57F-0B2B-4F5D-945F-ACD82D643AA6}" type="presOf" srcId="{F6F6E53B-0B45-442F-BC31-C22116C2A0A0}" destId="{5805FA14-A347-44E3-B672-FA88C8989353}" srcOrd="1" destOrd="0" presId="urn:microsoft.com/office/officeart/2005/8/layout/hProcess7"/>
    <dgm:cxn modelId="{D42EDB63-D00D-4126-ADBF-50CF2FC25FFB}" type="presOf" srcId="{DD938C1F-F654-4E02-994D-582319F3C82D}" destId="{7A25111F-FF80-4FA8-8342-1B6DB4C05E2D}" srcOrd="0" destOrd="0" presId="urn:microsoft.com/office/officeart/2005/8/layout/hProcess7"/>
    <dgm:cxn modelId="{098CCFE2-5BAE-43AC-8BEF-9DB0C4943C60}" type="presOf" srcId="{DD938C1F-F654-4E02-994D-582319F3C82D}" destId="{10373610-F5C3-42A3-BB42-E4AD5F32D267}" srcOrd="1" destOrd="0" presId="urn:microsoft.com/office/officeart/2005/8/layout/hProcess7"/>
    <dgm:cxn modelId="{13E32DCF-322B-49CE-B654-D79B1771F183}" type="presParOf" srcId="{6269B388-95F5-405F-A2C9-7C6CA95D76DC}" destId="{18DF2773-4D95-4F34-8DC6-AA82F92733FD}" srcOrd="0" destOrd="0" presId="urn:microsoft.com/office/officeart/2005/8/layout/hProcess7"/>
    <dgm:cxn modelId="{8635EA7E-5BB8-4B1D-9352-1BC86A6E71A6}" type="presParOf" srcId="{18DF2773-4D95-4F34-8DC6-AA82F92733FD}" destId="{7A25111F-FF80-4FA8-8342-1B6DB4C05E2D}" srcOrd="0" destOrd="0" presId="urn:microsoft.com/office/officeart/2005/8/layout/hProcess7"/>
    <dgm:cxn modelId="{A94C918C-C751-44EC-BBBB-CA9973FCAE4F}" type="presParOf" srcId="{18DF2773-4D95-4F34-8DC6-AA82F92733FD}" destId="{10373610-F5C3-42A3-BB42-E4AD5F32D267}" srcOrd="1" destOrd="0" presId="urn:microsoft.com/office/officeart/2005/8/layout/hProcess7"/>
    <dgm:cxn modelId="{66CC8BA1-A0B8-4D31-899C-F58734609A01}" type="presParOf" srcId="{18DF2773-4D95-4F34-8DC6-AA82F92733FD}" destId="{A8D16D50-4D76-4229-A437-3329D1C3E307}" srcOrd="2" destOrd="0" presId="urn:microsoft.com/office/officeart/2005/8/layout/hProcess7"/>
    <dgm:cxn modelId="{CF2999DA-B9D5-42D6-824B-35991810D6DA}" type="presParOf" srcId="{6269B388-95F5-405F-A2C9-7C6CA95D76DC}" destId="{C246983D-06A2-44AD-B73C-24C1F0242711}" srcOrd="1" destOrd="0" presId="urn:microsoft.com/office/officeart/2005/8/layout/hProcess7"/>
    <dgm:cxn modelId="{B62942E7-9DC7-4BED-9EC8-4AF4DE1B47C1}" type="presParOf" srcId="{6269B388-95F5-405F-A2C9-7C6CA95D76DC}" destId="{FCA0528B-CE60-4685-ABD8-A41D204E2315}" srcOrd="2" destOrd="0" presId="urn:microsoft.com/office/officeart/2005/8/layout/hProcess7"/>
    <dgm:cxn modelId="{FD11FC4A-42F5-4916-A522-A2931DC9BDB1}" type="presParOf" srcId="{FCA0528B-CE60-4685-ABD8-A41D204E2315}" destId="{184181E0-F5F6-4535-B4EC-5A14BBEE1F43}" srcOrd="0" destOrd="0" presId="urn:microsoft.com/office/officeart/2005/8/layout/hProcess7"/>
    <dgm:cxn modelId="{BE2694F8-B8B3-4653-BAE1-E7C24E294BB1}" type="presParOf" srcId="{FCA0528B-CE60-4685-ABD8-A41D204E2315}" destId="{CBB9028A-F785-40FE-A4E0-FC891498E2FD}" srcOrd="1" destOrd="0" presId="urn:microsoft.com/office/officeart/2005/8/layout/hProcess7"/>
    <dgm:cxn modelId="{B92F60ED-981D-4973-A83E-31D94E38FB8E}" type="presParOf" srcId="{FCA0528B-CE60-4685-ABD8-A41D204E2315}" destId="{B7281CBF-F4D7-4B63-BA87-E68E6EEBCBF4}" srcOrd="2" destOrd="0" presId="urn:microsoft.com/office/officeart/2005/8/layout/hProcess7"/>
    <dgm:cxn modelId="{3E20351C-D8D9-4735-A84D-7D5154E4E5D0}" type="presParOf" srcId="{6269B388-95F5-405F-A2C9-7C6CA95D76DC}" destId="{82F07375-CE77-4BAE-9FCB-8B9196C61B50}" srcOrd="3" destOrd="0" presId="urn:microsoft.com/office/officeart/2005/8/layout/hProcess7"/>
    <dgm:cxn modelId="{53AA7E7A-55BC-4938-95B7-C812E5BD19B1}" type="presParOf" srcId="{6269B388-95F5-405F-A2C9-7C6CA95D76DC}" destId="{286375B6-8FAA-4DFE-AFAC-BCBB5275CBD9}" srcOrd="4" destOrd="0" presId="urn:microsoft.com/office/officeart/2005/8/layout/hProcess7"/>
    <dgm:cxn modelId="{52B647E8-F9D9-4706-ABAB-2A91CE3F1C76}" type="presParOf" srcId="{286375B6-8FAA-4DFE-AFAC-BCBB5275CBD9}" destId="{87B988FA-6155-469D-BBFB-52B02175F52A}" srcOrd="0" destOrd="0" presId="urn:microsoft.com/office/officeart/2005/8/layout/hProcess7"/>
    <dgm:cxn modelId="{E046F7B3-204D-4308-BC5D-47CF0C000F48}" type="presParOf" srcId="{286375B6-8FAA-4DFE-AFAC-BCBB5275CBD9}" destId="{5805FA14-A347-44E3-B672-FA88C8989353}" srcOrd="1" destOrd="0" presId="urn:microsoft.com/office/officeart/2005/8/layout/hProcess7"/>
    <dgm:cxn modelId="{0ABA9E04-F7EA-4014-AC10-4EB3E89E5927}" type="presParOf" srcId="{286375B6-8FAA-4DFE-AFAC-BCBB5275CBD9}" destId="{B89C67A9-AB24-441C-AF13-0D2822AFB082}" srcOrd="2" destOrd="0" presId="urn:microsoft.com/office/officeart/2005/8/layout/hProcess7"/>
    <dgm:cxn modelId="{03761411-8923-46E7-B0AD-41E59717AC21}" type="presParOf" srcId="{6269B388-95F5-405F-A2C9-7C6CA95D76DC}" destId="{A5F39597-D71A-4DF9-9881-C9484B819AA4}" srcOrd="5" destOrd="0" presId="urn:microsoft.com/office/officeart/2005/8/layout/hProcess7"/>
    <dgm:cxn modelId="{E68233B5-29A8-43AE-9112-930F0982C464}" type="presParOf" srcId="{6269B388-95F5-405F-A2C9-7C6CA95D76DC}" destId="{F4FAD309-4619-4443-A043-F2419F08647D}" srcOrd="6" destOrd="0" presId="urn:microsoft.com/office/officeart/2005/8/layout/hProcess7"/>
    <dgm:cxn modelId="{8C1A683C-ED4C-495E-9CC7-A4096A33BF72}" type="presParOf" srcId="{F4FAD309-4619-4443-A043-F2419F08647D}" destId="{6B7B63AD-9138-4C5C-A252-1128291F076F}" srcOrd="0" destOrd="0" presId="urn:microsoft.com/office/officeart/2005/8/layout/hProcess7"/>
    <dgm:cxn modelId="{A217293B-94B7-4916-BDB2-35DF56AAC537}" type="presParOf" srcId="{F4FAD309-4619-4443-A043-F2419F08647D}" destId="{3F71818E-3900-46B8-98DF-03E2F7C05C81}" srcOrd="1" destOrd="0" presId="urn:microsoft.com/office/officeart/2005/8/layout/hProcess7"/>
    <dgm:cxn modelId="{02CD09E9-995C-4708-8BAE-80367DC51F41}" type="presParOf" srcId="{F4FAD309-4619-4443-A043-F2419F08647D}" destId="{E82767E9-E40A-4B2A-B97F-EED931290B1B}" srcOrd="2" destOrd="0" presId="urn:microsoft.com/office/officeart/2005/8/layout/hProcess7"/>
    <dgm:cxn modelId="{A7644574-6928-4118-828B-C8F1252A170C}" type="presParOf" srcId="{6269B388-95F5-405F-A2C9-7C6CA95D76DC}" destId="{346FB744-3715-4920-9664-96CC581740A3}" srcOrd="7" destOrd="0" presId="urn:microsoft.com/office/officeart/2005/8/layout/hProcess7"/>
    <dgm:cxn modelId="{28055176-9BAB-4A63-86BE-EB57E3700246}" type="presParOf" srcId="{6269B388-95F5-405F-A2C9-7C6CA95D76DC}" destId="{1E87F3D1-8BD6-4DCA-8ED6-F63F35ADCF05}" srcOrd="8" destOrd="0" presId="urn:microsoft.com/office/officeart/2005/8/layout/hProcess7"/>
    <dgm:cxn modelId="{B8EFD82A-CF2B-4A63-A459-4E1318767B69}" type="presParOf" srcId="{1E87F3D1-8BD6-4DCA-8ED6-F63F35ADCF05}" destId="{23EBF718-4A1B-45E8-A255-356FE50530FF}" srcOrd="0" destOrd="0" presId="urn:microsoft.com/office/officeart/2005/8/layout/hProcess7"/>
    <dgm:cxn modelId="{F22963FD-E81E-48A8-A0D9-3F9413680ABB}" type="presParOf" srcId="{1E87F3D1-8BD6-4DCA-8ED6-F63F35ADCF05}" destId="{480799C9-F123-46B7-A545-C504018F194E}" srcOrd="1" destOrd="0" presId="urn:microsoft.com/office/officeart/2005/8/layout/hProcess7"/>
    <dgm:cxn modelId="{ECFA97AA-A937-4852-94D7-D0EC687DB01C}" type="presParOf" srcId="{1E87F3D1-8BD6-4DCA-8ED6-F63F35ADCF05}" destId="{FFBA7D96-4881-477A-8CC9-1EEBB785C26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EC3E1-D478-4834-A240-DD1C9CBD3BA4}">
      <dsp:nvSpPr>
        <dsp:cNvPr id="0" name=""/>
        <dsp:cNvSpPr/>
      </dsp:nvSpPr>
      <dsp:spPr>
        <a:xfrm>
          <a:off x="2484" y="308845"/>
          <a:ext cx="1970849" cy="118250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Правительство Республики Бурятия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484" y="308845"/>
        <a:ext cx="1970849" cy="1182509"/>
      </dsp:txXfrm>
    </dsp:sp>
    <dsp:sp modelId="{00B6AE3F-6A14-480E-9375-D10F7BC9B8D2}">
      <dsp:nvSpPr>
        <dsp:cNvPr id="0" name=""/>
        <dsp:cNvSpPr/>
      </dsp:nvSpPr>
      <dsp:spPr>
        <a:xfrm>
          <a:off x="2170418" y="308845"/>
          <a:ext cx="1970849" cy="118250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53424,3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тыс. руб.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170418" y="308845"/>
        <a:ext cx="1970849" cy="1182509"/>
      </dsp:txXfrm>
    </dsp:sp>
    <dsp:sp modelId="{B2530832-2F7F-42BF-8DE9-4BCEC98672AE}">
      <dsp:nvSpPr>
        <dsp:cNvPr id="0" name=""/>
        <dsp:cNvSpPr/>
      </dsp:nvSpPr>
      <dsp:spPr>
        <a:xfrm>
          <a:off x="4338352" y="308845"/>
          <a:ext cx="1970849" cy="118250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Фонд поддержки детей, находящихся в ТЖС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338352" y="308845"/>
        <a:ext cx="1970849" cy="1182509"/>
      </dsp:txXfrm>
    </dsp:sp>
    <dsp:sp modelId="{4FB86B50-76B5-45BF-B738-14A51872363F}">
      <dsp:nvSpPr>
        <dsp:cNvPr id="0" name=""/>
        <dsp:cNvSpPr/>
      </dsp:nvSpPr>
      <dsp:spPr>
        <a:xfrm>
          <a:off x="6506286" y="308845"/>
          <a:ext cx="1970849" cy="118250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14061,4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тыс. руб.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6506286" y="308845"/>
        <a:ext cx="1970849" cy="1182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5DE32-36E8-49DB-9E44-95F246255639}">
      <dsp:nvSpPr>
        <dsp:cNvPr id="0" name=""/>
        <dsp:cNvSpPr/>
      </dsp:nvSpPr>
      <dsp:spPr>
        <a:xfrm>
          <a:off x="3451" y="106707"/>
          <a:ext cx="2770730" cy="1038533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Дети, состоящие на учете в ГБД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22718" y="106707"/>
        <a:ext cx="1732197" cy="1038533"/>
      </dsp:txXfrm>
    </dsp:sp>
    <dsp:sp modelId="{F9524FFA-28FB-4F3A-8FC2-9448BCD07A8D}">
      <dsp:nvSpPr>
        <dsp:cNvPr id="0" name=""/>
        <dsp:cNvSpPr/>
      </dsp:nvSpPr>
      <dsp:spPr>
        <a:xfrm>
          <a:off x="2436657" y="194982"/>
          <a:ext cx="2154957" cy="86198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Более 80 % дети старше 7 лет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67649" y="194982"/>
        <a:ext cx="1292974" cy="861983"/>
      </dsp:txXfrm>
    </dsp:sp>
    <dsp:sp modelId="{4352D4F3-969D-4A7B-B4F9-62EA3C7F054A}">
      <dsp:nvSpPr>
        <dsp:cNvPr id="0" name=""/>
        <dsp:cNvSpPr/>
      </dsp:nvSpPr>
      <dsp:spPr>
        <a:xfrm>
          <a:off x="4289921" y="194982"/>
          <a:ext cx="2154957" cy="86198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Более 40 % братья и сестры 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20913" y="194982"/>
        <a:ext cx="1292974" cy="861983"/>
      </dsp:txXfrm>
    </dsp:sp>
    <dsp:sp modelId="{8DC7A2BA-2489-4F1B-B3AB-CFB288E4DD71}">
      <dsp:nvSpPr>
        <dsp:cNvPr id="0" name=""/>
        <dsp:cNvSpPr/>
      </dsp:nvSpPr>
      <dsp:spPr>
        <a:xfrm>
          <a:off x="6143184" y="194982"/>
          <a:ext cx="2541750" cy="86198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Более 25 % дети с инвалидностью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574176" y="194982"/>
        <a:ext cx="1679767" cy="861983"/>
      </dsp:txXfrm>
    </dsp:sp>
    <dsp:sp modelId="{03582DE6-A66F-4101-A850-C4B4740DBC6F}">
      <dsp:nvSpPr>
        <dsp:cNvPr id="0" name=""/>
        <dsp:cNvSpPr/>
      </dsp:nvSpPr>
      <dsp:spPr>
        <a:xfrm>
          <a:off x="3451" y="1290635"/>
          <a:ext cx="2958133" cy="1338960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Кандидаты в замещающие родители, состоящие на учете в ГБД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672931" y="1290635"/>
        <a:ext cx="1619173" cy="1338960"/>
      </dsp:txXfrm>
    </dsp:sp>
    <dsp:sp modelId="{3E7E7CB3-6416-4E71-BEE9-F3C063E808CE}">
      <dsp:nvSpPr>
        <dsp:cNvPr id="0" name=""/>
        <dsp:cNvSpPr/>
      </dsp:nvSpPr>
      <dsp:spPr>
        <a:xfrm>
          <a:off x="2711031" y="1417502"/>
          <a:ext cx="5477880" cy="1102777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Около 70% желают 1-го ребенка в возрасте  до 3-5 лет, не имеющего отклонений в состоянии здоровья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262420" y="1417502"/>
        <a:ext cx="4375103" cy="1102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3C6D0-A7E7-41E3-BEFA-11DE3AF860B2}">
      <dsp:nvSpPr>
        <dsp:cNvPr id="0" name=""/>
        <dsp:cNvSpPr/>
      </dsp:nvSpPr>
      <dsp:spPr>
        <a:xfrm rot="5400000">
          <a:off x="20952" y="27857"/>
          <a:ext cx="1402416" cy="1366474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Arial" pitchFamily="34" charset="0"/>
              <a:cs typeface="Arial" pitchFamily="34" charset="0"/>
            </a:rPr>
            <a:t>ЦЕЛЬ</a:t>
          </a:r>
          <a:endParaRPr lang="ru-RU" sz="2000" b="1" u="sng" kern="1200" dirty="0">
            <a:latin typeface="Arial" pitchFamily="34" charset="0"/>
            <a:cs typeface="Arial" pitchFamily="34" charset="0"/>
          </a:endParaRPr>
        </a:p>
      </dsp:txBody>
      <dsp:txXfrm rot="-5400000">
        <a:off x="38923" y="693123"/>
        <a:ext cx="1366474" cy="35942"/>
      </dsp:txXfrm>
    </dsp:sp>
    <dsp:sp modelId="{160B595A-7044-472E-92FE-C29BE68A5864}">
      <dsp:nvSpPr>
        <dsp:cNvPr id="0" name=""/>
        <dsp:cNvSpPr/>
      </dsp:nvSpPr>
      <dsp:spPr>
        <a:xfrm rot="5400000">
          <a:off x="3944297" y="-2350587"/>
          <a:ext cx="912049" cy="5764971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Осуществление активного поиска, качественного подбора и подготовки граждан, обладающих необходимыми ресурсами и готовых принять в свои семьи воспитанников организаций для детей-сирот старше 7 лет,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ограниченными возможностями здоровья,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являющихся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братьями и/или сестрами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517837" y="120396"/>
        <a:ext cx="5720448" cy="823003"/>
      </dsp:txXfrm>
    </dsp:sp>
    <dsp:sp modelId="{3977F7A3-24B2-4470-9E0C-E1B4D266E40E}">
      <dsp:nvSpPr>
        <dsp:cNvPr id="0" name=""/>
        <dsp:cNvSpPr/>
      </dsp:nvSpPr>
      <dsp:spPr>
        <a:xfrm rot="5400000">
          <a:off x="11331" y="1331684"/>
          <a:ext cx="1402416" cy="1347233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Arial" pitchFamily="34" charset="0"/>
              <a:cs typeface="Arial" pitchFamily="34" charset="0"/>
            </a:rPr>
            <a:t>ЦЕЛЕВЫЕ ГРУППЫ </a:t>
          </a:r>
          <a:endParaRPr lang="ru-RU" sz="1800" b="1" u="sng" kern="1200" dirty="0">
            <a:latin typeface="Arial" pitchFamily="34" charset="0"/>
            <a:cs typeface="Arial" pitchFamily="34" charset="0"/>
          </a:endParaRPr>
        </a:p>
      </dsp:txBody>
      <dsp:txXfrm rot="-5400000">
        <a:off x="38923" y="1977710"/>
        <a:ext cx="1347233" cy="55183"/>
      </dsp:txXfrm>
    </dsp:sp>
    <dsp:sp modelId="{98E3EE17-8411-4930-BA29-40AC6DDA881B}">
      <dsp:nvSpPr>
        <dsp:cNvPr id="0" name=""/>
        <dsp:cNvSpPr/>
      </dsp:nvSpPr>
      <dsp:spPr>
        <a:xfrm rot="5400000">
          <a:off x="4268780" y="-1575606"/>
          <a:ext cx="1077704" cy="6629619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Граждане Российской Федерации;</a:t>
          </a:r>
          <a:endParaRPr lang="ru-RU" sz="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Кандидаты в замещающие родители;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Воспитанники организаций для детей-сирот старше 7 лет, с ограниченными возможностями здоровья, являющиеся братьями и/или сестрами</a:t>
          </a:r>
          <a:endParaRPr lang="ru-RU" sz="1200" kern="1200" dirty="0"/>
        </a:p>
      </dsp:txBody>
      <dsp:txXfrm rot="-5400000">
        <a:off x="1492823" y="1252960"/>
        <a:ext cx="6577010" cy="972486"/>
      </dsp:txXfrm>
    </dsp:sp>
    <dsp:sp modelId="{5D393D6E-0B28-47DE-BEF3-A3A86C17068E}">
      <dsp:nvSpPr>
        <dsp:cNvPr id="0" name=""/>
        <dsp:cNvSpPr/>
      </dsp:nvSpPr>
      <dsp:spPr>
        <a:xfrm rot="5400000">
          <a:off x="6025" y="2548129"/>
          <a:ext cx="1402416" cy="133662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Arial" pitchFamily="34" charset="0"/>
              <a:cs typeface="Arial" pitchFamily="34" charset="0"/>
            </a:rPr>
            <a:t>РЕЗУЛЬТАТ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38923" y="3183543"/>
        <a:ext cx="1336621" cy="65795"/>
      </dsp:txXfrm>
    </dsp:sp>
    <dsp:sp modelId="{246964E5-0022-40C9-99FA-1705BCB898DC}">
      <dsp:nvSpPr>
        <dsp:cNvPr id="0" name=""/>
        <dsp:cNvSpPr/>
      </dsp:nvSpPr>
      <dsp:spPr>
        <a:xfrm rot="5400000">
          <a:off x="4609737" y="-568965"/>
          <a:ext cx="891698" cy="7126547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Активизация деятельности по информированию населения по семейному устройству детей, оставшихся без попечения родителей, увеличение количества лиц, желающих принять на воспитание в свои семьи детей-сирот и детей, оставшихся без попечения родителей, увеличение количества детей, устроенных в замещающие семьи</a:t>
          </a:r>
          <a:endParaRPr lang="ru-RU" sz="13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492313" y="2591988"/>
        <a:ext cx="7083018" cy="80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969D-2617-44B0-818A-B0BA4C451F10}">
      <dsp:nvSpPr>
        <dsp:cNvPr id="0" name=""/>
        <dsp:cNvSpPr/>
      </dsp:nvSpPr>
      <dsp:spPr>
        <a:xfrm>
          <a:off x="491401" y="0"/>
          <a:ext cx="1788286" cy="10740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 ЭТАП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 ЭТАП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91401" y="0"/>
        <a:ext cx="1788286" cy="715314"/>
      </dsp:txXfrm>
    </dsp:sp>
    <dsp:sp modelId="{0BDAFAC9-3D18-4576-BD60-D52D4A97AFC9}">
      <dsp:nvSpPr>
        <dsp:cNvPr id="0" name=""/>
        <dsp:cNvSpPr/>
      </dsp:nvSpPr>
      <dsp:spPr>
        <a:xfrm>
          <a:off x="275386" y="1265612"/>
          <a:ext cx="2283534" cy="24067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Информирование, консультирование, участие и проведение массовых встреч, акций и других методов привлечения потенциальных замещающих родителей</a:t>
          </a:r>
          <a:endParaRPr lang="ru-RU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42268" y="1332494"/>
        <a:ext cx="2149770" cy="2273031"/>
      </dsp:txXfrm>
    </dsp:sp>
    <dsp:sp modelId="{AC917711-25E7-4CDD-981B-D3E13F188957}">
      <dsp:nvSpPr>
        <dsp:cNvPr id="0" name=""/>
        <dsp:cNvSpPr/>
      </dsp:nvSpPr>
      <dsp:spPr>
        <a:xfrm>
          <a:off x="2587343" y="326717"/>
          <a:ext cx="696655" cy="44479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587343" y="415676"/>
        <a:ext cx="563216" cy="266878"/>
      </dsp:txXfrm>
    </dsp:sp>
    <dsp:sp modelId="{6C22BA82-04A3-4677-968E-7621FE86D8B5}">
      <dsp:nvSpPr>
        <dsp:cNvPr id="0" name=""/>
        <dsp:cNvSpPr/>
      </dsp:nvSpPr>
      <dsp:spPr>
        <a:xfrm>
          <a:off x="3594131" y="0"/>
          <a:ext cx="1788286" cy="10740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   2 ЭТАП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594131" y="0"/>
        <a:ext cx="1788286" cy="715314"/>
      </dsp:txXfrm>
    </dsp:sp>
    <dsp:sp modelId="{A2C1E38D-7301-4FF1-B19C-54E205097DC2}">
      <dsp:nvSpPr>
        <dsp:cNvPr id="0" name=""/>
        <dsp:cNvSpPr/>
      </dsp:nvSpPr>
      <dsp:spPr>
        <a:xfrm>
          <a:off x="3272044" y="1338583"/>
          <a:ext cx="2466637" cy="18353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Отбор среди  граждан, принявших участие в информационных мероприятиях, </a:t>
          </a: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потенциальных кандидатов </a:t>
          </a: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 замещающие родители</a:t>
          </a:r>
          <a:endParaRPr lang="ru-RU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325800" y="1392339"/>
        <a:ext cx="2359125" cy="1727840"/>
      </dsp:txXfrm>
    </dsp:sp>
    <dsp:sp modelId="{7CF63A37-0CF8-4717-A094-4F5D3950DEF3}">
      <dsp:nvSpPr>
        <dsp:cNvPr id="0" name=""/>
        <dsp:cNvSpPr/>
      </dsp:nvSpPr>
      <dsp:spPr>
        <a:xfrm>
          <a:off x="5629964" y="326717"/>
          <a:ext cx="822721" cy="44479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5629964" y="415676"/>
        <a:ext cx="689282" cy="266878"/>
      </dsp:txXfrm>
    </dsp:sp>
    <dsp:sp modelId="{B219E4D7-DE8E-4736-B03E-342290EB2E83}">
      <dsp:nvSpPr>
        <dsp:cNvPr id="0" name=""/>
        <dsp:cNvSpPr/>
      </dsp:nvSpPr>
      <dsp:spPr>
        <a:xfrm>
          <a:off x="6599462" y="0"/>
          <a:ext cx="1788286" cy="10740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   3 ЭТАП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599462" y="0"/>
        <a:ext cx="1788286" cy="715314"/>
      </dsp:txXfrm>
    </dsp:sp>
    <dsp:sp modelId="{06A8DD10-4B82-4FCA-81FB-7C00EE98D99D}">
      <dsp:nvSpPr>
        <dsp:cNvPr id="0" name=""/>
        <dsp:cNvSpPr/>
      </dsp:nvSpPr>
      <dsp:spPr>
        <a:xfrm>
          <a:off x="6313293" y="1327909"/>
          <a:ext cx="2264471" cy="21275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Сопровождение кандидатов в замещающие родители и принятие последними в свою семью детей-сирот и детей, оставшихся без попечения родителей</a:t>
          </a:r>
          <a:endParaRPr lang="ru-RU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375605" y="1390221"/>
        <a:ext cx="2139847" cy="2002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387B7-AC52-4F51-ACC5-94B086F2A042}">
      <dsp:nvSpPr>
        <dsp:cNvPr id="0" name=""/>
        <dsp:cNvSpPr/>
      </dsp:nvSpPr>
      <dsp:spPr>
        <a:xfrm>
          <a:off x="0" y="0"/>
          <a:ext cx="8577764" cy="9882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Приказ Министерства социальной защиты населения Республики Бурятия от 28.03.2014 № 1045 «О внедрении в Республике Бурятия новой социальной услуги «Активный поиск, подбор и подготовка кандидатов в замещающие семьи»</a:t>
          </a:r>
          <a:r>
            <a:rPr lang="ru-RU" sz="1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14379" y="0"/>
        <a:ext cx="6763384" cy="988269"/>
      </dsp:txXfrm>
    </dsp:sp>
    <dsp:sp modelId="{FA81ED75-7FF2-44A0-98CB-04CA5BE75755}">
      <dsp:nvSpPr>
        <dsp:cNvPr id="0" name=""/>
        <dsp:cNvSpPr/>
      </dsp:nvSpPr>
      <dsp:spPr>
        <a:xfrm>
          <a:off x="98826" y="98826"/>
          <a:ext cx="1715552" cy="790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21912-5B04-4D6F-AD1B-ED9FD3E26F84}">
      <dsp:nvSpPr>
        <dsp:cNvPr id="0" name=""/>
        <dsp:cNvSpPr/>
      </dsp:nvSpPr>
      <dsp:spPr>
        <a:xfrm>
          <a:off x="0" y="1087096"/>
          <a:ext cx="8577764" cy="9882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Отобранные по конкурсу специалисты из числа активных приемных родителей, имеющих положительный опыт воспитания детей-сирот и детей, оставшихся без попечения родителей </a:t>
          </a:r>
          <a:endParaRPr lang="ru-RU" sz="1400" kern="1200" dirty="0"/>
        </a:p>
      </dsp:txBody>
      <dsp:txXfrm>
        <a:off x="1814379" y="1087096"/>
        <a:ext cx="6763384" cy="988269"/>
      </dsp:txXfrm>
    </dsp:sp>
    <dsp:sp modelId="{04B6D77E-77CC-4F17-B7E1-41D647F09B3D}">
      <dsp:nvSpPr>
        <dsp:cNvPr id="0" name=""/>
        <dsp:cNvSpPr/>
      </dsp:nvSpPr>
      <dsp:spPr>
        <a:xfrm>
          <a:off x="98826" y="1185923"/>
          <a:ext cx="1715552" cy="790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6E7C5-0B7E-44C2-9D65-03AC3388FE08}">
      <dsp:nvSpPr>
        <dsp:cNvPr id="0" name=""/>
        <dsp:cNvSpPr/>
      </dsp:nvSpPr>
      <dsp:spPr>
        <a:xfrm>
          <a:off x="0" y="2174193"/>
          <a:ext cx="8577764" cy="9882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Оплата услуг специалистов производится по договору возмездного оказания услуг (договор гражданско-правового характера). Оплату услуг осуществляет </a:t>
          </a:r>
          <a:r>
            <a:rPr lang="ru-RU" sz="14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Грантополучатель</a:t>
          </a: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за счет внебюджетных средств в рамках реализации Республиканской программы «</a:t>
          </a:r>
          <a:r>
            <a:rPr lang="ru-RU" sz="14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Алтан</a:t>
          </a: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сэргэ</a:t>
          </a: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: крепкая семья» по каждому из этапов</a:t>
          </a:r>
          <a:endParaRPr lang="ru-RU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14379" y="2174193"/>
        <a:ext cx="6763384" cy="988269"/>
      </dsp:txXfrm>
    </dsp:sp>
    <dsp:sp modelId="{3DF8F1A9-7F2A-45D7-9B24-A59DFEF562AD}">
      <dsp:nvSpPr>
        <dsp:cNvPr id="0" name=""/>
        <dsp:cNvSpPr/>
      </dsp:nvSpPr>
      <dsp:spPr>
        <a:xfrm>
          <a:off x="98826" y="2273020"/>
          <a:ext cx="1715552" cy="790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BD06D-DAD5-436E-9AEF-8C01AB4B4AA1}">
      <dsp:nvSpPr>
        <dsp:cNvPr id="0" name=""/>
        <dsp:cNvSpPr/>
      </dsp:nvSpPr>
      <dsp:spPr>
        <a:xfrm>
          <a:off x="0" y="3261289"/>
          <a:ext cx="8577764" cy="9882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Реализация новая социальной услуги осуществляется при активном содействии РОО «Ассоциация приемных семей Республики Бурятия», РО ВОД «Матери России», РОД по поддержке молодежи «САМИ»</a:t>
          </a:r>
          <a:endParaRPr lang="ru-RU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14379" y="3261289"/>
        <a:ext cx="6763384" cy="988269"/>
      </dsp:txXfrm>
    </dsp:sp>
    <dsp:sp modelId="{8E10147D-E6FB-493E-BF02-D50CC5C4E77B}">
      <dsp:nvSpPr>
        <dsp:cNvPr id="0" name=""/>
        <dsp:cNvSpPr/>
      </dsp:nvSpPr>
      <dsp:spPr>
        <a:xfrm>
          <a:off x="98826" y="3360116"/>
          <a:ext cx="1715552" cy="790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50C32-8719-4E1B-B68F-646917A4250C}">
      <dsp:nvSpPr>
        <dsp:cNvPr id="0" name=""/>
        <dsp:cNvSpPr/>
      </dsp:nvSpPr>
      <dsp:spPr>
        <a:xfrm>
          <a:off x="5730" y="102029"/>
          <a:ext cx="2678905" cy="36004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Консультирование (очное и заочное)</a:t>
          </a:r>
          <a:endParaRPr lang="ru-RU" sz="1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730" y="1542189"/>
        <a:ext cx="2678905" cy="1440160"/>
      </dsp:txXfrm>
    </dsp:sp>
    <dsp:sp modelId="{7B670726-39EC-451A-96A0-9CFCC58AA1F8}">
      <dsp:nvSpPr>
        <dsp:cNvPr id="0" name=""/>
        <dsp:cNvSpPr/>
      </dsp:nvSpPr>
      <dsp:spPr>
        <a:xfrm>
          <a:off x="290733" y="-17420"/>
          <a:ext cx="2211576" cy="203909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97106-5EF7-4660-9756-5B88CFE52C76}">
      <dsp:nvSpPr>
        <dsp:cNvPr id="0" name=""/>
        <dsp:cNvSpPr/>
      </dsp:nvSpPr>
      <dsp:spPr>
        <a:xfrm>
          <a:off x="2765003" y="118469"/>
          <a:ext cx="2678905" cy="36004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Семинары (обучающие, установочные)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765003" y="1558629"/>
        <a:ext cx="2678905" cy="1440160"/>
      </dsp:txXfrm>
    </dsp:sp>
    <dsp:sp modelId="{EA62C618-D180-4078-B1EB-7F1E5F8BB4F1}">
      <dsp:nvSpPr>
        <dsp:cNvPr id="0" name=""/>
        <dsp:cNvSpPr/>
      </dsp:nvSpPr>
      <dsp:spPr>
        <a:xfrm>
          <a:off x="2952329" y="-118469"/>
          <a:ext cx="2304253" cy="21048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4E104-D93F-477D-892C-9DC6BBA7DA96}">
      <dsp:nvSpPr>
        <dsp:cNvPr id="0" name=""/>
        <dsp:cNvSpPr/>
      </dsp:nvSpPr>
      <dsp:spPr>
        <a:xfrm>
          <a:off x="5524276" y="84608"/>
          <a:ext cx="2678905" cy="36004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latin typeface="Arial" pitchFamily="34" charset="0"/>
            <a:cs typeface="Arial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Методические справочники, брошюры, буклеты</a:t>
          </a:r>
          <a:endParaRPr lang="ru-RU" sz="1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524276" y="1524768"/>
        <a:ext cx="2678905" cy="1440160"/>
      </dsp:txXfrm>
    </dsp:sp>
    <dsp:sp modelId="{8A532815-69A5-4D20-8E6A-BB583A291B90}">
      <dsp:nvSpPr>
        <dsp:cNvPr id="0" name=""/>
        <dsp:cNvSpPr/>
      </dsp:nvSpPr>
      <dsp:spPr>
        <a:xfrm>
          <a:off x="5792278" y="-84608"/>
          <a:ext cx="2202799" cy="19694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EA7B8-1792-45BA-BB3C-79CFC686A2C9}">
      <dsp:nvSpPr>
        <dsp:cNvPr id="0" name=""/>
        <dsp:cNvSpPr/>
      </dsp:nvSpPr>
      <dsp:spPr>
        <a:xfrm>
          <a:off x="328356" y="2880320"/>
          <a:ext cx="7552199" cy="5400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5111F-FF80-4FA8-8342-1B6DB4C05E2D}">
      <dsp:nvSpPr>
        <dsp:cNvPr id="0" name=""/>
        <dsp:cNvSpPr/>
      </dsp:nvSpPr>
      <dsp:spPr>
        <a:xfrm>
          <a:off x="661" y="668848"/>
          <a:ext cx="2845692" cy="3414831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 этап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1114850" y="1784359"/>
        <a:ext cx="2800161" cy="569138"/>
      </dsp:txXfrm>
    </dsp:sp>
    <dsp:sp modelId="{A8D16D50-4D76-4229-A437-3329D1C3E307}">
      <dsp:nvSpPr>
        <dsp:cNvPr id="0" name=""/>
        <dsp:cNvSpPr/>
      </dsp:nvSpPr>
      <dsp:spPr>
        <a:xfrm>
          <a:off x="569799" y="668848"/>
          <a:ext cx="2120041" cy="341483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Проведено 3174 информационных мероприятий,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охват составил 5254 человека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69799" y="668848"/>
        <a:ext cx="2120041" cy="3414831"/>
      </dsp:txXfrm>
    </dsp:sp>
    <dsp:sp modelId="{87B988FA-6155-469D-BBFB-52B02175F52A}">
      <dsp:nvSpPr>
        <dsp:cNvPr id="0" name=""/>
        <dsp:cNvSpPr/>
      </dsp:nvSpPr>
      <dsp:spPr>
        <a:xfrm>
          <a:off x="2945953" y="668848"/>
          <a:ext cx="2845692" cy="3414831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 этап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1830441" y="1784359"/>
        <a:ext cx="2800161" cy="569138"/>
      </dsp:txXfrm>
    </dsp:sp>
    <dsp:sp modelId="{CBB9028A-F785-40FE-A4E0-FC891498E2FD}">
      <dsp:nvSpPr>
        <dsp:cNvPr id="0" name=""/>
        <dsp:cNvSpPr/>
      </dsp:nvSpPr>
      <dsp:spPr>
        <a:xfrm rot="5400000">
          <a:off x="2709378" y="3381461"/>
          <a:ext cx="501606" cy="4268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C67A9-AB24-441C-AF13-0D2822AFB082}">
      <dsp:nvSpPr>
        <dsp:cNvPr id="0" name=""/>
        <dsp:cNvSpPr/>
      </dsp:nvSpPr>
      <dsp:spPr>
        <a:xfrm>
          <a:off x="3515092" y="668848"/>
          <a:ext cx="2120041" cy="34148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Отобрано 410 потенциальных кандидатов в замещающие родители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515092" y="668848"/>
        <a:ext cx="2120041" cy="3414831"/>
      </dsp:txXfrm>
    </dsp:sp>
    <dsp:sp modelId="{23EBF718-4A1B-45E8-A255-356FE50530FF}">
      <dsp:nvSpPr>
        <dsp:cNvPr id="0" name=""/>
        <dsp:cNvSpPr/>
      </dsp:nvSpPr>
      <dsp:spPr>
        <a:xfrm>
          <a:off x="5891245" y="668848"/>
          <a:ext cx="2845692" cy="3414831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 этап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4775734" y="1784359"/>
        <a:ext cx="2800161" cy="569138"/>
      </dsp:txXfrm>
    </dsp:sp>
    <dsp:sp modelId="{3F71818E-3900-46B8-98DF-03E2F7C05C81}">
      <dsp:nvSpPr>
        <dsp:cNvPr id="0" name=""/>
        <dsp:cNvSpPr/>
      </dsp:nvSpPr>
      <dsp:spPr>
        <a:xfrm rot="5400000">
          <a:off x="5654670" y="3381461"/>
          <a:ext cx="501606" cy="4268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A7D96-4881-477A-8CC9-1EEBB785C263}">
      <dsp:nvSpPr>
        <dsp:cNvPr id="0" name=""/>
        <dsp:cNvSpPr/>
      </dsp:nvSpPr>
      <dsp:spPr>
        <a:xfrm>
          <a:off x="6460384" y="668848"/>
          <a:ext cx="2120041" cy="34148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Велось сопровождение 249 кандидатов в замещающие родители,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принято в семьи 106 замещающими родителями 124 ребенка 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460384" y="668848"/>
        <a:ext cx="2120041" cy="3414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292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61E001-2614-43BA-BA8A-423711888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19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3C3AE3-4196-4120-8455-C72F20259FE2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846513" y="9424988"/>
            <a:ext cx="29225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44D0FD30-95CB-4B88-821F-074618F35170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1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846513" y="9424988"/>
            <a:ext cx="2930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C15B23AE-2B94-49F2-9691-39E0984DAF50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1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846513" y="9424988"/>
            <a:ext cx="2932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44AA646D-AC49-42F3-85B1-53A02B6E0B6F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1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133475" y="742950"/>
            <a:ext cx="4525963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70" tIns="45985" rIns="91970" bIns="459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319" name="Rectangle 6"/>
          <p:cNvSpPr>
            <a:spLocks noGrp="1" noChangeArrowheads="1"/>
          </p:cNvSpPr>
          <p:nvPr>
            <p:ph type="body"/>
          </p:nvPr>
        </p:nvSpPr>
        <p:spPr>
          <a:xfrm>
            <a:off x="1020763" y="5019675"/>
            <a:ext cx="456088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0850" eaLnBrk="1" hangingPunct="1">
              <a:spcBef>
                <a:spcPts val="450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B8002-9F32-44D8-84FB-744040EEC704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846513" y="9424988"/>
            <a:ext cx="29225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B8DF4AF2-20B4-4298-AB7D-3EAD7C1DE7EC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10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846513" y="9424988"/>
            <a:ext cx="2930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2FF03F7C-5A9E-498B-A65B-F0AC82633E0D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10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846513" y="9424988"/>
            <a:ext cx="2932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0925B5A2-9A48-4B7C-A671-56B9A94B8A58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10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133475" y="742950"/>
            <a:ext cx="4525963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70" tIns="45985" rIns="91970" bIns="459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2535" name="Rectangle 6"/>
          <p:cNvSpPr>
            <a:spLocks noGrp="1" noChangeArrowheads="1"/>
          </p:cNvSpPr>
          <p:nvPr>
            <p:ph type="body"/>
          </p:nvPr>
        </p:nvSpPr>
        <p:spPr>
          <a:xfrm>
            <a:off x="1020763" y="5019675"/>
            <a:ext cx="456088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0850" eaLnBrk="1" hangingPunct="1">
              <a:spcBef>
                <a:spcPts val="450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509920-AD13-4D08-84D6-25ABD156A66C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846513" y="9424988"/>
            <a:ext cx="29225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D17603E1-0704-4B40-952A-2C38C2FDC436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2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846513" y="9424988"/>
            <a:ext cx="2930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C7ABAC34-A141-4C09-9FC1-3C48DC1BA6E8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2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846513" y="9424988"/>
            <a:ext cx="2932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78BE9A1B-B3D0-4AD5-856C-6D7F8CB87C4F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2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133475" y="742950"/>
            <a:ext cx="4525963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70" tIns="45985" rIns="91970" bIns="459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4343" name="Rectangle 6"/>
          <p:cNvSpPr>
            <a:spLocks noGrp="1" noChangeArrowheads="1"/>
          </p:cNvSpPr>
          <p:nvPr>
            <p:ph type="body"/>
          </p:nvPr>
        </p:nvSpPr>
        <p:spPr>
          <a:xfrm>
            <a:off x="1020763" y="5019675"/>
            <a:ext cx="456088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0850" eaLnBrk="1" hangingPunct="1">
              <a:spcBef>
                <a:spcPts val="450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9AD1A-8D22-436D-932E-1A2B53F8610A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846513" y="9424988"/>
            <a:ext cx="29225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65055E1C-C016-4C86-A50A-7B9CABFFC141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3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846513" y="9424988"/>
            <a:ext cx="2930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605CAFCE-A9A0-406A-8127-54DD02249DD9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3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846513" y="9424988"/>
            <a:ext cx="2932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44467A6D-38EF-40FB-8D7F-C2DA38921922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3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1133475" y="742950"/>
            <a:ext cx="4525963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70" tIns="45985" rIns="91970" bIns="459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367" name="Rectangle 6"/>
          <p:cNvSpPr>
            <a:spLocks noGrp="1" noChangeArrowheads="1"/>
          </p:cNvSpPr>
          <p:nvPr>
            <p:ph type="body"/>
          </p:nvPr>
        </p:nvSpPr>
        <p:spPr>
          <a:xfrm>
            <a:off x="1020763" y="5019675"/>
            <a:ext cx="456088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0850" eaLnBrk="1" hangingPunct="1">
              <a:spcBef>
                <a:spcPts val="450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53C23F-3FDF-433D-B626-F481608CCD17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846513" y="9424988"/>
            <a:ext cx="29225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1F767D92-CB6C-4AB1-818A-E9BCA05BA254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4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846513" y="9424988"/>
            <a:ext cx="2930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5CA516AC-FA68-4AD3-87AB-B7EDACDBDBA9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4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846513" y="9424988"/>
            <a:ext cx="2932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C64E53A5-1497-491E-B800-1242F8907961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4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133475" y="742950"/>
            <a:ext cx="4525963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70" tIns="45985" rIns="91970" bIns="459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6391" name="Rectangle 6"/>
          <p:cNvSpPr>
            <a:spLocks noGrp="1" noChangeArrowheads="1"/>
          </p:cNvSpPr>
          <p:nvPr>
            <p:ph type="body"/>
          </p:nvPr>
        </p:nvSpPr>
        <p:spPr>
          <a:xfrm>
            <a:off x="1020763" y="5019675"/>
            <a:ext cx="456088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0850" eaLnBrk="1" hangingPunct="1">
              <a:spcBef>
                <a:spcPts val="450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6452F6-8D52-445D-A091-FD89573F60C5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846513" y="9424988"/>
            <a:ext cx="29225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84EA66E8-37A2-4784-8820-014F86EFC980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5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846513" y="9424988"/>
            <a:ext cx="2930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267EE248-DF23-4273-9BBA-6545B2198600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5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846513" y="9424988"/>
            <a:ext cx="2932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9E621922-01FE-4B8D-B469-4EE80BBE477E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5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1133475" y="742950"/>
            <a:ext cx="4525963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70" tIns="45985" rIns="91970" bIns="459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/>
          </p:nvPr>
        </p:nvSpPr>
        <p:spPr>
          <a:xfrm>
            <a:off x="1020763" y="5019675"/>
            <a:ext cx="456088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0850" eaLnBrk="1" hangingPunct="1">
              <a:spcBef>
                <a:spcPts val="450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5529E9-CFF6-4830-AB0C-6C178D11F4AD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846513" y="9424988"/>
            <a:ext cx="29225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3358B882-6F38-4748-A551-1BDA5D8B3ADA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6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846513" y="9424988"/>
            <a:ext cx="2930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AAB30E15-E0AE-4ED6-9A97-5C70266BED13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6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846513" y="9424988"/>
            <a:ext cx="2932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07A7FD69-6E19-4D41-9620-A018F93C6E71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6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1133475" y="742950"/>
            <a:ext cx="4525963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70" tIns="45985" rIns="91970" bIns="459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439" name="Rectangle 6"/>
          <p:cNvSpPr>
            <a:spLocks noGrp="1" noChangeArrowheads="1"/>
          </p:cNvSpPr>
          <p:nvPr>
            <p:ph type="body"/>
          </p:nvPr>
        </p:nvSpPr>
        <p:spPr>
          <a:xfrm>
            <a:off x="1020763" y="5019675"/>
            <a:ext cx="456088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0850" eaLnBrk="1" hangingPunct="1">
              <a:spcBef>
                <a:spcPts val="450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68F3A-1833-4995-91EB-15B69E50D9A2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846513" y="9424988"/>
            <a:ext cx="29225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D5F51AE7-46A9-443B-88FF-0CECFBCD82EB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7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846513" y="9424988"/>
            <a:ext cx="2930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FD2A6BD6-93BD-4FE3-9B8A-8FE60241FC8C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7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846513" y="9424988"/>
            <a:ext cx="2932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3BB1A88B-DC3F-4CCF-8CEA-51E282DC6316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7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133475" y="742950"/>
            <a:ext cx="4525963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70" tIns="45985" rIns="91970" bIns="459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9463" name="Rectangle 6"/>
          <p:cNvSpPr>
            <a:spLocks noGrp="1" noChangeArrowheads="1"/>
          </p:cNvSpPr>
          <p:nvPr>
            <p:ph type="body"/>
          </p:nvPr>
        </p:nvSpPr>
        <p:spPr>
          <a:xfrm>
            <a:off x="1020763" y="5019675"/>
            <a:ext cx="456088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0850" eaLnBrk="1" hangingPunct="1">
              <a:spcBef>
                <a:spcPts val="450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61013-DC42-41C5-B89D-E1DBA3FEB4E7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846513" y="9424988"/>
            <a:ext cx="29225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66D59240-8ECD-4C57-8AF2-457D767EC389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8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846513" y="9424988"/>
            <a:ext cx="2930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056C03B9-4E99-40A2-9EC8-A55D8646EF3C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8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846513" y="9424988"/>
            <a:ext cx="2932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6C84A7B5-E85A-4A1C-A2AB-158CC759BAAF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8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33475" y="742950"/>
            <a:ext cx="4525963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70" tIns="45985" rIns="91970" bIns="459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487" name="Rectangle 6"/>
          <p:cNvSpPr>
            <a:spLocks noGrp="1" noChangeArrowheads="1"/>
          </p:cNvSpPr>
          <p:nvPr>
            <p:ph type="body"/>
          </p:nvPr>
        </p:nvSpPr>
        <p:spPr>
          <a:xfrm>
            <a:off x="1020763" y="5019675"/>
            <a:ext cx="456088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0850" eaLnBrk="1" hangingPunct="1">
              <a:spcBef>
                <a:spcPts val="450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C2A8C-4BCC-4E50-801E-92A32045898E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846513" y="9424988"/>
            <a:ext cx="29225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0F7002B0-6EC8-403B-9A6C-D69CC15E0A72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9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846513" y="9424988"/>
            <a:ext cx="2930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EC58772F-BBBD-46D0-BC2D-62DBA7741232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9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846513" y="9424988"/>
            <a:ext cx="2932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0850" eaLnBrk="0" hangingPunct="0"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3DA030E1-6E82-4CDA-AE68-09B3FA3C8AA5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9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133475" y="742950"/>
            <a:ext cx="4525963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70" tIns="45985" rIns="91970" bIns="459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1511" name="Rectangle 6"/>
          <p:cNvSpPr>
            <a:spLocks noGrp="1" noChangeArrowheads="1"/>
          </p:cNvSpPr>
          <p:nvPr>
            <p:ph type="body"/>
          </p:nvPr>
        </p:nvSpPr>
        <p:spPr>
          <a:xfrm>
            <a:off x="1020763" y="5019675"/>
            <a:ext cx="4560887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0850" eaLnBrk="1" hangingPunct="1">
              <a:spcBef>
                <a:spcPts val="450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7425" algn="l"/>
                <a:tab pos="2708275" algn="l"/>
                <a:tab pos="3160713" algn="l"/>
                <a:tab pos="3613150" algn="l"/>
                <a:tab pos="4064000" algn="l"/>
                <a:tab pos="4516438" algn="l"/>
                <a:tab pos="4968875" algn="l"/>
                <a:tab pos="5419725" algn="l"/>
                <a:tab pos="5872163" algn="l"/>
                <a:tab pos="6323013" algn="l"/>
                <a:tab pos="6775450" algn="l"/>
                <a:tab pos="7227888" algn="l"/>
                <a:tab pos="7678738" algn="l"/>
                <a:tab pos="8131175" algn="l"/>
                <a:tab pos="8583613" algn="l"/>
                <a:tab pos="90344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696DB-2714-4CB1-8151-980B0CC6C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15382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34CB-C196-42AF-92FF-8EE235A50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2348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B936-F625-4312-BE00-2BEEA91F3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9914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4A72A-8B5B-45E6-B511-CB4203405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9300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B866-C4F8-4C11-AB5D-D34CF9BA4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2615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91FF-9827-41E9-A4F7-5747EF6B0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1830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69D7-7A04-4D71-B4D6-4E522318A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7253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8518-4B8E-4782-AE53-03A8B798C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9234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AF6D-DF0D-44E5-9D47-91183D754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7217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377F-734C-4DAC-8640-472372965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1669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5DE7-94ED-46B2-8519-100FBDBFC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763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EED968-1AAB-4AD4-835D-D9E3DA127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tif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tif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tif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tif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tiff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jpe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tiff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jpe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image" Target="../media/image21.jpeg"/><Relationship Id="rId3" Type="http://schemas.openxmlformats.org/officeDocument/2006/relationships/image" Target="../media/image1.tiff"/><Relationship Id="rId7" Type="http://schemas.openxmlformats.org/officeDocument/2006/relationships/diagramLayout" Target="../diagrams/layout7.xml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image" Target="../media/image19.jpeg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10" Type="http://schemas.microsoft.com/office/2007/relationships/diagramDrawing" Target="../diagrams/drawing7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7.xml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04788" y="2505075"/>
            <a:ext cx="859313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2263" indent="-315913" defTabSz="449263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0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628802"/>
            <a:ext cx="8001056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Внедрение и апробация в Республике Бурятия новой социальной услуги «Активный поиск, подбор  и подготовка кандидатов в  замещающие родители»</a:t>
            </a:r>
            <a:endParaRPr lang="ru-RU" sz="280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2800" b="1" dirty="0">
              <a:ln w="1905"/>
              <a:solidFill>
                <a:srgbClr val="0066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-15875" y="506413"/>
            <a:ext cx="9159875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1235075" y="227013"/>
            <a:ext cx="665638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119AF"/>
                </a:solidFill>
              </a:rPr>
              <a:t>   </a:t>
            </a:r>
            <a:endParaRPr lang="ru-RU" sz="1400" b="1">
              <a:solidFill>
                <a:srgbClr val="1119AF"/>
              </a:solidFill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 населения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Республиканская программа «Алтан сэргэ: крепкая семья» </a:t>
            </a:r>
          </a:p>
        </p:txBody>
      </p:sp>
      <p:sp>
        <p:nvSpPr>
          <p:cNvPr id="2054" name="Прямоугольник 2"/>
          <p:cNvSpPr>
            <a:spLocks noChangeArrowheads="1"/>
          </p:cNvSpPr>
          <p:nvPr/>
        </p:nvSpPr>
        <p:spPr bwMode="auto">
          <a:xfrm>
            <a:off x="534988" y="5661025"/>
            <a:ext cx="8251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2060"/>
                </a:solidFill>
              </a:rPr>
              <a:t>ЗАМЕСТИТЕЛЬ МИНИСТРА </a:t>
            </a:r>
          </a:p>
          <a:p>
            <a:r>
              <a:rPr lang="ru-RU" b="1" i="1">
                <a:solidFill>
                  <a:srgbClr val="002060"/>
                </a:solidFill>
              </a:rPr>
              <a:t>СОЦИАЛЬНОЙ ЗАЩИТЫ НАСЕЛЕНИЯ РЕСПУБЛИКИ БУРЯТИЯ </a:t>
            </a:r>
          </a:p>
          <a:p>
            <a:r>
              <a:rPr lang="ru-RU" b="1" i="1">
                <a:solidFill>
                  <a:srgbClr val="002060"/>
                </a:solidFill>
              </a:rPr>
              <a:t>ЭЛЬВИРА ГРИГОРЬЕВНА ЭРДЫНИЕВА</a:t>
            </a:r>
          </a:p>
        </p:txBody>
      </p:sp>
      <p:pic>
        <p:nvPicPr>
          <p:cNvPr id="11" name="Рисунок 10" descr="D:\Гергенова Ю.В\Работа\Запрос логотипа Фонда поддержки детей\Лого Фонда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54410"/>
            <a:ext cx="694372" cy="71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0" descr="C:\Users\Людмила Мунхожаповна\Desktop\Форум соц. иноваций\РОЛап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54410"/>
            <a:ext cx="769938" cy="69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6" name="TextBox 15"/>
          <p:cNvSpPr txBox="1"/>
          <p:nvPr/>
        </p:nvSpPr>
        <p:spPr bwMode="auto">
          <a:xfrm>
            <a:off x="1588" y="3698875"/>
            <a:ext cx="9250362" cy="1743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Рисунок 16" descr="aff0f45bba348062ff01c2026fc853c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89" y="3713407"/>
            <a:ext cx="3471011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9" name="Группа 12"/>
          <p:cNvGrpSpPr>
            <a:grpSpLocks/>
          </p:cNvGrpSpPr>
          <p:nvPr/>
        </p:nvGrpSpPr>
        <p:grpSpPr bwMode="auto">
          <a:xfrm>
            <a:off x="2627313" y="3670300"/>
            <a:ext cx="3598862" cy="1957388"/>
            <a:chOff x="3960625" y="3143248"/>
            <a:chExt cx="5183375" cy="3714751"/>
          </a:xfrm>
        </p:grpSpPr>
        <p:pic>
          <p:nvPicPr>
            <p:cNvPr id="9" name="Рисунок 8" descr="Hural Karta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60625" y="3143248"/>
              <a:ext cx="5183375" cy="37147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 descr="бурятята.jpg"/>
            <p:cNvPicPr>
              <a:picLocks noChangeAspect="1"/>
            </p:cNvPicPr>
            <p:nvPr/>
          </p:nvPicPr>
          <p:blipFill>
            <a:blip r:embed="rId7" cstate="print"/>
            <a:srcRect r="2563"/>
            <a:stretch>
              <a:fillRect/>
            </a:stretch>
          </p:blipFill>
          <p:spPr>
            <a:xfrm>
              <a:off x="4429124" y="3357562"/>
              <a:ext cx="2500330" cy="19245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4" name="Рисунок 13" descr="RIAN_00934549.HR.ru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" y="3655803"/>
            <a:ext cx="3054003" cy="1813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04788" y="2505075"/>
            <a:ext cx="859313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2263" indent="-315913" defTabSz="449263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25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00"/>
              </a:spcBef>
              <a:buSzPct val="100000"/>
            </a:pPr>
            <a:endParaRPr lang="ru-RU" sz="1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628802"/>
            <a:ext cx="8001056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Внедрение и апробация в Республике Бурятия новой социальной услуги «Активный поиск, подбор  и подготовка кандидатов в  замещающие родители»</a:t>
            </a:r>
            <a:endParaRPr lang="ru-RU" sz="280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2800" b="1" dirty="0">
              <a:ln w="1905"/>
              <a:solidFill>
                <a:srgbClr val="0066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-15875" y="506413"/>
            <a:ext cx="9159875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1235075" y="227013"/>
            <a:ext cx="665638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119AF"/>
                </a:solidFill>
              </a:rPr>
              <a:t>   </a:t>
            </a:r>
            <a:endParaRPr lang="ru-RU" sz="1400" b="1">
              <a:solidFill>
                <a:srgbClr val="1119AF"/>
              </a:solidFill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 населения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Республиканская программа «Алтан сэргэ: крепкая семья» </a:t>
            </a:r>
          </a:p>
        </p:txBody>
      </p:sp>
      <p:sp>
        <p:nvSpPr>
          <p:cNvPr id="11270" name="Прямоугольник 2"/>
          <p:cNvSpPr>
            <a:spLocks noChangeArrowheads="1"/>
          </p:cNvSpPr>
          <p:nvPr/>
        </p:nvSpPr>
        <p:spPr bwMode="auto">
          <a:xfrm>
            <a:off x="534988" y="5661025"/>
            <a:ext cx="8251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b="1" i="1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11" name="Рисунок 10" descr="D:\Гергенова Ю.В\Работа\Запрос логотипа Фонда поддержки детей\Лого Фонда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54410"/>
            <a:ext cx="694372" cy="71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0" descr="C:\Users\Людмила Мунхожаповна\Desktop\Форум соц. иноваций\РОЛап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54410"/>
            <a:ext cx="769938" cy="69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6" name="TextBox 15"/>
          <p:cNvSpPr txBox="1"/>
          <p:nvPr/>
        </p:nvSpPr>
        <p:spPr bwMode="auto">
          <a:xfrm>
            <a:off x="1588" y="3698875"/>
            <a:ext cx="9250362" cy="1743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Рисунок 10" descr="burya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33" y="3671473"/>
            <a:ext cx="3096344" cy="1797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9" descr="baikal-forum-5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788" y="3663578"/>
            <a:ext cx="3024336" cy="178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D:\АУ РБ Семья\Форум соц. инноваций регионов, г. Омск\Фото\depositphotos_3076854-Four-generatio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77" y="3698875"/>
            <a:ext cx="2666503" cy="1775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-15875" y="506413"/>
            <a:ext cx="8958263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1135063" y="227013"/>
            <a:ext cx="66563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119AF"/>
                </a:solidFill>
              </a:rPr>
              <a:t>   </a:t>
            </a:r>
            <a:endParaRPr lang="ru-RU" sz="1400" b="1">
              <a:solidFill>
                <a:srgbClr val="1119AF"/>
              </a:solidFill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 населения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Республиканская программа «Алтан сэргэ: крепкая семья» </a:t>
            </a:r>
          </a:p>
        </p:txBody>
      </p:sp>
      <p:pic>
        <p:nvPicPr>
          <p:cNvPr id="11" name="Рисунок 10" descr="D:\Гергенова Ю.В\Работа\Запрос логотипа Фонда поддержки детей\Лого Фонда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41" y="543238"/>
            <a:ext cx="694372" cy="71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0" descr="C:\Users\Людмила Мунхожаповна\Desktop\Форум соц. иноваций\РОЛап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54410"/>
            <a:ext cx="769938" cy="69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3078" name="Прямоугольник 1"/>
          <p:cNvSpPr>
            <a:spLocks noChangeArrowheads="1"/>
          </p:cNvSpPr>
          <p:nvPr/>
        </p:nvSpPr>
        <p:spPr bwMode="auto">
          <a:xfrm>
            <a:off x="363538" y="1709738"/>
            <a:ext cx="84232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</a:rPr>
              <a:t>РЕСПУБЛИКАНСКАЯ ПРОГРАММА </a:t>
            </a:r>
          </a:p>
          <a:p>
            <a:pPr algn="ctr"/>
            <a:r>
              <a:rPr lang="ru-RU" sz="2000" b="1">
                <a:solidFill>
                  <a:srgbClr val="0070C0"/>
                </a:solidFill>
              </a:rPr>
              <a:t>«АЛТАН СЭРГЭ: КРЕПКАЯ СЕМЬЯ» НА 2014-2015 гг.</a:t>
            </a:r>
          </a:p>
          <a:p>
            <a:pPr algn="ctr"/>
            <a:r>
              <a:rPr lang="ru-RU" b="1">
                <a:solidFill>
                  <a:srgbClr val="0070C0"/>
                </a:solidFill>
              </a:rPr>
              <a:t>(Подпрограмма 5 Государственной программы Республики Бурятия «Социальная поддержка граждан </a:t>
            </a:r>
          </a:p>
          <a:p>
            <a:pPr algn="ctr"/>
            <a:r>
              <a:rPr lang="ru-RU" b="1">
                <a:solidFill>
                  <a:srgbClr val="0070C0"/>
                </a:solidFill>
              </a:rPr>
              <a:t>(2014-2017 годы и на период до 2020 года)»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07194" y="2996952"/>
          <a:ext cx="847962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Скругленный прямоугольник 17"/>
          <p:cNvSpPr/>
          <p:nvPr/>
        </p:nvSpPr>
        <p:spPr bwMode="auto">
          <a:xfrm>
            <a:off x="204788" y="4797425"/>
            <a:ext cx="8737600" cy="172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ПРОГРАММЫ - создание в Республике Бурятия комплексной системы работы с семьей и детьми, направленной на снижение уровня социального сиротства, обеспечение приоритета семейного устройства детей-сирот и детей, оставшихся без попечения родителей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-15875" y="506413"/>
            <a:ext cx="8958263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1135063" y="227013"/>
            <a:ext cx="66563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119AF"/>
                </a:solidFill>
              </a:rPr>
              <a:t>   </a:t>
            </a:r>
            <a:endParaRPr lang="ru-RU" sz="1400" b="1">
              <a:solidFill>
                <a:srgbClr val="1119AF"/>
              </a:solidFill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 населения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Республиканская программа «Алтан сэргэ: крепкая семья» </a:t>
            </a:r>
          </a:p>
        </p:txBody>
      </p:sp>
      <p:pic>
        <p:nvPicPr>
          <p:cNvPr id="11" name="Рисунок 10" descr="D:\Гергенова Ю.В\Работа\Запрос логотипа Фонда поддержки детей\Лого Фонда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80" y="543238"/>
            <a:ext cx="694372" cy="71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0" descr="C:\Users\Людмила Мунхожаповна\Desktop\Форум соц. иноваций\РОЛап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54410"/>
            <a:ext cx="769938" cy="69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102" name="Прямоугольник 3"/>
          <p:cNvSpPr>
            <a:spLocks noChangeArrowheads="1"/>
          </p:cNvSpPr>
          <p:nvPr/>
        </p:nvSpPr>
        <p:spPr bwMode="auto">
          <a:xfrm>
            <a:off x="204788" y="1557338"/>
            <a:ext cx="86883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ПРОБЛЕМА СЕМЕЙНОГО УСТРОЙСТВА ДЕТЕЙ-СИРОТ И ДЕТЕЙ, ОСТАВШИХСЯ БЕЗ ПОПЕЧЕНИЯ РОДИТЕЛЕЙ, КАТЕГОРИЙ: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b="1" dirty="0">
                <a:solidFill>
                  <a:srgbClr val="0070C0"/>
                </a:solidFill>
              </a:rPr>
              <a:t>ДЕТИ-ИНВАЛИДЫ;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b="1" dirty="0">
                <a:solidFill>
                  <a:srgbClr val="0070C0"/>
                </a:solidFill>
              </a:rPr>
              <a:t>ДЕТИ, ЯВЛЯЮЩИЕСЯ БРАТЬЯМИ И (ИЛИ) СЕСТРАМИ;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- ДЕТИ СТАРШЕ 7 ЛЕТ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103" name="TextBox 21"/>
          <p:cNvSpPr txBox="1">
            <a:spLocks noChangeArrowheads="1"/>
          </p:cNvSpPr>
          <p:nvPr/>
        </p:nvSpPr>
        <p:spPr bwMode="auto">
          <a:xfrm>
            <a:off x="4532313" y="4024313"/>
            <a:ext cx="1382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chemeClr val="bg1"/>
                </a:solidFill>
              </a:rPr>
              <a:t>Возросла </a:t>
            </a:r>
          </a:p>
          <a:p>
            <a:pPr algn="ctr" eaLnBrk="1" hangingPunct="1"/>
            <a:r>
              <a:rPr lang="ru-RU" sz="1400" b="1">
                <a:solidFill>
                  <a:schemeClr val="bg1"/>
                </a:solidFill>
              </a:rPr>
              <a:t>на 2 %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08475" y="5032375"/>
            <a:ext cx="1830388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Увеличилось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на 19 %</a:t>
            </a:r>
            <a:endParaRPr lang="ru-RU" sz="1400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69697" y="3284984"/>
          <a:ext cx="868838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-15875" y="506413"/>
            <a:ext cx="8958263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135063" y="227013"/>
            <a:ext cx="66563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119AF"/>
                </a:solidFill>
              </a:rPr>
              <a:t>   </a:t>
            </a:r>
            <a:endParaRPr lang="ru-RU" sz="1400" b="1">
              <a:solidFill>
                <a:srgbClr val="1119AF"/>
              </a:solidFill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 населения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Республиканская программа «Алтан сэргэ: крепкая семья» </a:t>
            </a:r>
          </a:p>
        </p:txBody>
      </p:sp>
      <p:pic>
        <p:nvPicPr>
          <p:cNvPr id="11" name="Рисунок 10" descr="D:\Гергенова Ю.В\Работа\Запрос логотипа Фонда поддержки детей\Лого Фонда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80" y="543238"/>
            <a:ext cx="694372" cy="71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0" descr="C:\Users\Людмила Мунхожаповна\Desktop\Форум соц. иноваций\РОЛап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54410"/>
            <a:ext cx="769938" cy="69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126" name="Прямоугольник 3"/>
          <p:cNvSpPr>
            <a:spLocks noChangeArrowheads="1"/>
          </p:cNvSpPr>
          <p:nvPr/>
        </p:nvSpPr>
        <p:spPr bwMode="auto">
          <a:xfrm>
            <a:off x="204788" y="1450975"/>
            <a:ext cx="86883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</a:rPr>
              <a:t>При финансовой поддержке Фонда поддержки детей, находящихся в трудной жизненной ситуации, в Республике Бурятия в 2014, 2015 гг. удалось апробировать и внедрить </a:t>
            </a:r>
          </a:p>
          <a:p>
            <a:pPr algn="ctr"/>
            <a:r>
              <a:rPr lang="ru-RU" b="1">
                <a:solidFill>
                  <a:srgbClr val="0070C0"/>
                </a:solidFill>
              </a:rPr>
              <a:t>НОВУЮ СОЦИАЛЬНУЮ УСЛУГУ «АКТИВНЫЙ ПОИСК, ПОДБОР И </a:t>
            </a:r>
          </a:p>
          <a:p>
            <a:pPr algn="ctr"/>
            <a:r>
              <a:rPr lang="ru-RU" b="1">
                <a:solidFill>
                  <a:srgbClr val="0070C0"/>
                </a:solidFill>
              </a:rPr>
              <a:t>ПОДГОТОВКА КАНДИДАТОВ В ЗАМЕЩАЮЩИЕ РОДИТЕЛИ». </a:t>
            </a:r>
          </a:p>
          <a:p>
            <a:pPr algn="ctr"/>
            <a:r>
              <a:rPr lang="ru-RU" b="1">
                <a:solidFill>
                  <a:srgbClr val="0070C0"/>
                </a:solidFill>
              </a:rPr>
              <a:t>Внедрение данной услуги позволило выстроить в республике работу по устройству детей, оставшихся без попечения родителей, на воспитание в семьи на новом, более качественном уровне </a:t>
            </a:r>
          </a:p>
          <a:p>
            <a:pPr algn="ctr"/>
            <a:endParaRPr lang="ru-RU" sz="2000">
              <a:solidFill>
                <a:srgbClr val="0070C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0825" y="3860800"/>
          <a:ext cx="8594724" cy="2835276"/>
        </p:xfrm>
        <a:graphic>
          <a:graphicData uri="http://schemas.openxmlformats.org/drawingml/2006/table">
            <a:tbl>
              <a:tblPr/>
              <a:tblGrid>
                <a:gridCol w="3457079"/>
                <a:gridCol w="3024336"/>
                <a:gridCol w="2113309"/>
              </a:tblGrid>
              <a:tr h="94509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4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0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Доля детей-сирот, воспитывающихся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 замещающих семьях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4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0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4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0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 01.01.2014 г. – 86%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 01.07.2015 г. – 88%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94509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4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0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Кол-во детей-сирот, воспитывающихся в приемных семьях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4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0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4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0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 01.01.2014 г. – 1104 ребенка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 01.07.2015 г. – 1368 детей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94509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4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0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Кол-во детей-сирот, состоящих на учете в ГБД о детях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4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0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4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20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SzPct val="150000"/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 01.01.2014 г. –  784 ребенка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 01.07.2015 г. –  550 детей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 rot="10800000">
            <a:off x="3821113" y="3924300"/>
            <a:ext cx="2887662" cy="72866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46" name="TextBox 21"/>
          <p:cNvSpPr txBox="1">
            <a:spLocks noChangeArrowheads="1"/>
          </p:cNvSpPr>
          <p:nvPr/>
        </p:nvSpPr>
        <p:spPr bwMode="auto">
          <a:xfrm>
            <a:off x="4532313" y="4024313"/>
            <a:ext cx="1382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chemeClr val="bg1"/>
                </a:solidFill>
              </a:rPr>
              <a:t>Возросла </a:t>
            </a:r>
          </a:p>
          <a:p>
            <a:pPr algn="ctr" eaLnBrk="1" hangingPunct="1"/>
            <a:r>
              <a:rPr lang="ru-RU" sz="1400" b="1">
                <a:solidFill>
                  <a:schemeClr val="bg1"/>
                </a:solidFill>
              </a:rPr>
              <a:t>на 2 %</a:t>
            </a:r>
          </a:p>
        </p:txBody>
      </p:sp>
      <p:sp>
        <p:nvSpPr>
          <p:cNvPr id="19" name="Стрелка вниз 18"/>
          <p:cNvSpPr/>
          <p:nvPr/>
        </p:nvSpPr>
        <p:spPr>
          <a:xfrm rot="10800000">
            <a:off x="3841750" y="4906963"/>
            <a:ext cx="2846388" cy="75406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8475" y="5032375"/>
            <a:ext cx="1830388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Увеличилось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на 19 %</a:t>
            </a:r>
            <a:endParaRPr lang="ru-RU" sz="1400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3841750" y="5838825"/>
            <a:ext cx="2790825" cy="7588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Снизилось на 30%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-15875" y="506413"/>
            <a:ext cx="8958263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135063" y="227013"/>
            <a:ext cx="66563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119AF"/>
                </a:solidFill>
              </a:rPr>
              <a:t>   </a:t>
            </a:r>
            <a:endParaRPr lang="ru-RU" sz="1400" b="1">
              <a:solidFill>
                <a:srgbClr val="1119AF"/>
              </a:solidFill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 населения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Республиканская программа «Алтан сэргэ: крепкая семья» </a:t>
            </a:r>
          </a:p>
        </p:txBody>
      </p:sp>
      <p:pic>
        <p:nvPicPr>
          <p:cNvPr id="11" name="Рисунок 10" descr="D:\Гергенова Ю.В\Работа\Запрос логотипа Фонда поддержки детей\Лого Фонда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80" y="543238"/>
            <a:ext cx="694372" cy="71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0" descr="C:\Users\Людмила Мунхожаповна\Desktop\Форум соц. иноваций\РОЛап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54410"/>
            <a:ext cx="769938" cy="69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150" name="Прямоугольник 3"/>
          <p:cNvSpPr>
            <a:spLocks noChangeArrowheads="1"/>
          </p:cNvSpPr>
          <p:nvPr/>
        </p:nvSpPr>
        <p:spPr bwMode="auto">
          <a:xfrm>
            <a:off x="204788" y="1557338"/>
            <a:ext cx="86883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70C0"/>
                </a:solidFill>
              </a:rPr>
              <a:t>ВНЕДРЕНИЕ НОВОЙ СОЦИАЛЬНОЙ УСЛУГИ «АКТИВНЫЙ ПОИСК, ПОДБОР  И ПОДГОТОВКА КАНДИДАТОВ В  ЗАМЕЩАЮЩИЕ РОДИТЕЛИ»</a:t>
            </a:r>
            <a:r>
              <a:rPr lang="ru-RU" sz="1400" b="1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</a:rPr>
              <a:t>ПОЗВОЛЯЕТ НАЙТИ, ПОДТОЛКНУТЬ И ПОДСКАЗАТЬ, ПОДДЕРЖАТЬ, НАПРАВИТЬ И СОПРОВОДИТЬ ГРАЖДАН, КОТОРЫЕ ЗАДУМЫВАЮТСЯ, НАМЕРЕВАЮТСЯ ИЛИ РЕШИЛИ ПРИНЯТЬ В СВОИ СЕМЬИ ДЕТЕЙ, ОСТАВШИХСЯ БЕЗ ПОПЕЧЕНИЯ РОДИТЕЛЕЙ</a:t>
            </a:r>
          </a:p>
          <a:p>
            <a:pPr algn="ctr"/>
            <a:endParaRPr lang="ru-RU" sz="2000">
              <a:solidFill>
                <a:srgbClr val="0070C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82412522"/>
              </p:ext>
            </p:extLst>
          </p:nvPr>
        </p:nvGraphicFramePr>
        <p:xfrm>
          <a:off x="323528" y="2780927"/>
          <a:ext cx="8618860" cy="392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52" name="Picture 3" descr="C:\Users\Людмила Мунхожаповна\Desktop\11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2781300"/>
            <a:ext cx="1517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-15875" y="506413"/>
            <a:ext cx="8958263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1135063" y="227013"/>
            <a:ext cx="66563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119AF"/>
                </a:solidFill>
              </a:rPr>
              <a:t>   </a:t>
            </a:r>
            <a:endParaRPr lang="ru-RU" sz="1400" b="1">
              <a:solidFill>
                <a:srgbClr val="1119AF"/>
              </a:solidFill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 населения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Республиканская программа «Алтан сэргэ: крепкая семья» </a:t>
            </a:r>
          </a:p>
        </p:txBody>
      </p:sp>
      <p:pic>
        <p:nvPicPr>
          <p:cNvPr id="11" name="Рисунок 10" descr="D:\Гергенова Ю.В\Работа\Запрос логотипа Фонда поддержки детей\Лого Фонда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80" y="543238"/>
            <a:ext cx="694372" cy="71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0" descr="C:\Users\Людмила Мунхожаповна\Desktop\Форум соц. иноваций\РОЛап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54410"/>
            <a:ext cx="769938" cy="69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9418436"/>
              </p:ext>
            </p:extLst>
          </p:nvPr>
        </p:nvGraphicFramePr>
        <p:xfrm>
          <a:off x="204788" y="2952750"/>
          <a:ext cx="8737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175" name="Прямоугольник 8"/>
          <p:cNvSpPr>
            <a:spLocks noChangeArrowheads="1"/>
          </p:cNvSpPr>
          <p:nvPr/>
        </p:nvSpPr>
        <p:spPr bwMode="auto">
          <a:xfrm>
            <a:off x="204788" y="1628775"/>
            <a:ext cx="8688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</a:rPr>
              <a:t>ТЕХНОЛОГИЧЕСКИЙ ПРОЦЕСС (АЛГОРИТМ ДЕЙСТВИЙ) </a:t>
            </a:r>
          </a:p>
          <a:p>
            <a:pPr algn="ctr"/>
            <a:r>
              <a:rPr lang="ru-RU" b="1">
                <a:solidFill>
                  <a:srgbClr val="0070C0"/>
                </a:solidFill>
              </a:rPr>
              <a:t>ПО ОКАЗАНИЮ НОВОЙ СОЦИАЛЬНОЙ УСЛУГИ </a:t>
            </a:r>
          </a:p>
          <a:p>
            <a:pPr algn="ctr"/>
            <a:r>
              <a:rPr lang="ru-RU" b="1">
                <a:solidFill>
                  <a:srgbClr val="0070C0"/>
                </a:solidFill>
              </a:rPr>
              <a:t>«АКТИВНЫЙ ПОИСК, ПОДБОР  И ПОДГОТОВКА КАНДИДАТОВ В  ЗАМЕЩАЮЩИЕ РОДИТЕЛИ»</a:t>
            </a:r>
            <a:endParaRPr lang="ru-RU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-15875" y="506413"/>
            <a:ext cx="8958263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1135063" y="227013"/>
            <a:ext cx="66563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119AF"/>
                </a:solidFill>
              </a:rPr>
              <a:t>   </a:t>
            </a:r>
            <a:endParaRPr lang="ru-RU" sz="1400" b="1">
              <a:solidFill>
                <a:srgbClr val="1119AF"/>
              </a:solidFill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 населения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Республиканская программа «Алтан сэргэ: крепкая семья» </a:t>
            </a:r>
          </a:p>
        </p:txBody>
      </p:sp>
      <p:pic>
        <p:nvPicPr>
          <p:cNvPr id="11" name="Рисунок 10" descr="D:\Гергенова Ю.В\Работа\Запрос логотипа Фонда поддержки детей\Лого Фонда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80" y="543238"/>
            <a:ext cx="694372" cy="71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0" descr="C:\Users\Людмила Мунхожаповна\Desktop\Форум соц. иноваций\РОЛап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54410"/>
            <a:ext cx="769938" cy="69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360363" y="1484313"/>
            <a:ext cx="8421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</a:rPr>
              <a:t>РЕСУРСНОЕ ОБЕСПЕЧЕНИЕ</a:t>
            </a:r>
          </a:p>
          <a:p>
            <a:pPr algn="ctr"/>
            <a:r>
              <a:rPr lang="ru-RU" b="1">
                <a:solidFill>
                  <a:srgbClr val="0070C0"/>
                </a:solidFill>
              </a:rPr>
              <a:t>НОВОЙ СОЦИАЛЬНОЙ УСЛУГИ «АКТИВНЫЙ ПОИСК, ПОДБОР  И ПОДГОТОВКА КАНДИДАТОВ В  ЗАМЕЩАЮЩИЕ РОДИТЕЛИ»</a:t>
            </a:r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04788" y="2417308"/>
          <a:ext cx="8577764" cy="425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-15875" y="506413"/>
            <a:ext cx="8958263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1135063" y="227013"/>
            <a:ext cx="66563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119AF"/>
                </a:solidFill>
              </a:rPr>
              <a:t>   </a:t>
            </a:r>
            <a:endParaRPr lang="ru-RU" sz="1400" b="1">
              <a:solidFill>
                <a:srgbClr val="1119AF"/>
              </a:solidFill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 населения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Республиканская программа «Алтан сэргэ: крепкая семья» </a:t>
            </a:r>
          </a:p>
        </p:txBody>
      </p:sp>
      <p:pic>
        <p:nvPicPr>
          <p:cNvPr id="11" name="Рисунок 10" descr="D:\Гергенова Ю.В\Работа\Запрос логотипа Фонда поддержки детей\Лого Фонда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80" y="543238"/>
            <a:ext cx="694372" cy="71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0" descr="C:\Users\Людмила Мунхожаповна\Desktop\Форум соц. иноваций\РОЛап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54410"/>
            <a:ext cx="769938" cy="69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211138" y="1412875"/>
            <a:ext cx="8737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МЕТОДИЧЕСКОЕ </a:t>
            </a:r>
            <a:r>
              <a:rPr lang="ru-RU" b="1" dirty="0">
                <a:solidFill>
                  <a:srgbClr val="0070C0"/>
                </a:solidFill>
              </a:rPr>
              <a:t>СОПРОВОЖДЕНИЕ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РЕАЛИЗАЦИИ НОВОЙ СОЦИАЛЬНОЙ УСЛУГИ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«АКТИВНЫЙ ПОИСК, ПОДБОР  И ПОДГОТОВКА КАНДИДАТОВ В  ЗАМЕЩАЮЩИЕ РОДИТЕЛИ»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ОСУЩЕСТВЛЯЕТ ГБУ РБ «РЕСУРСНЫЙ ЦЕНТР «СЕМЬЯ»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2924944"/>
          <a:ext cx="820891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-15875" y="506413"/>
            <a:ext cx="8958263" cy="831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1135063" y="227013"/>
            <a:ext cx="66563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119AF"/>
                </a:solidFill>
              </a:rPr>
              <a:t>   </a:t>
            </a:r>
            <a:endParaRPr lang="ru-RU" sz="1400" b="1">
              <a:solidFill>
                <a:srgbClr val="1119AF"/>
              </a:solidFill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Правительство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 населения Республики Бурятия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Республиканская программа «Алтан сэргэ: крепкая семья» </a:t>
            </a:r>
          </a:p>
        </p:txBody>
      </p:sp>
      <p:pic>
        <p:nvPicPr>
          <p:cNvPr id="11" name="Рисунок 10" descr="D:\Гергенова Ю.В\Работа\Запрос логотипа Фонда поддержки детей\Лого Фонда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80" y="543238"/>
            <a:ext cx="694372" cy="719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0" descr="C:\Users\Людмила Мунхожаповна\Desktop\Форум соц. иноваций\РОЛап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54410"/>
            <a:ext cx="769938" cy="69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360363" y="1484313"/>
            <a:ext cx="84216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0070C0"/>
              </a:solidFill>
            </a:endParaRPr>
          </a:p>
          <a:p>
            <a:pPr algn="ctr"/>
            <a:r>
              <a:rPr lang="ru-RU" b="1">
                <a:solidFill>
                  <a:srgbClr val="0070C0"/>
                </a:solidFill>
              </a:rPr>
              <a:t>РЕЗУЛЬТАТЫ ВНЕДРЕНИЯ</a:t>
            </a:r>
          </a:p>
          <a:p>
            <a:pPr algn="ctr"/>
            <a:r>
              <a:rPr lang="ru-RU" b="1">
                <a:solidFill>
                  <a:srgbClr val="0070C0"/>
                </a:solidFill>
              </a:rPr>
              <a:t>НОВОЙ СОЦИАЛЬНОЙ УСЛУГИ «АКТИВНЫЙ ПОИСК, ПОДБОР  И ПОДГОТОВКА КАНДИДАТОВ В  ЗАМЕЩАЮЩИЕ РОДИТЕЛИ»</a:t>
            </a:r>
          </a:p>
          <a:p>
            <a:pPr algn="ctr"/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10247" name="Picture 7" descr="C:\Users\Людмила Мунхожаповна\Desktop\130220chV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529">
            <a:off x="3397250" y="4178300"/>
            <a:ext cx="1439863" cy="108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204788" y="2127898"/>
          <a:ext cx="8737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49" name="Picture 3" descr="C:\Users\Людмила Мунхожаповна\Desktop\7ce0a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7875">
            <a:off x="-168275" y="4314825"/>
            <a:ext cx="1295400" cy="868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4" descr="C:\Users\Людмила Мунхожаповна\Desktop\zzz099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767">
            <a:off x="873125" y="5065713"/>
            <a:ext cx="1368425" cy="1027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9" descr="C:\Users\Людмила Мунхожаповна\Desktop\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127">
            <a:off x="1054100" y="4187825"/>
            <a:ext cx="2089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Рисунок 22" descr="\\Aurcsimp\ФАЙЛООБМЕННИК\Отдел CОДЕЙСТВИЯ СЕМЕЙНОГО УСТРОЙСТВА\2015\агенты 2015\фото и видеоматериалы  о работе\cеминар\DSCN549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7737">
            <a:off x="4138613" y="4413250"/>
            <a:ext cx="2173287" cy="1179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Людмила Мунхожаповна\Desktop\IMG_9953_web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386052">
            <a:off x="3181350" y="4187825"/>
            <a:ext cx="1439863" cy="9588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2" descr="Z:\ФОТО АУ РБ СЕМЬЯ\Кяхта - тренинг САМИ\IMG_155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3657">
            <a:off x="6303963" y="4945063"/>
            <a:ext cx="1652587" cy="1101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Рисунок 8" descr="DSCN5895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/>
          <a:stretch>
            <a:fillRect/>
          </a:stretch>
        </p:blipFill>
        <p:spPr bwMode="auto">
          <a:xfrm rot="386525">
            <a:off x="7666038" y="4953000"/>
            <a:ext cx="1538287" cy="1252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7720</TotalTime>
  <Words>1066</Words>
  <Application>Microsoft Office PowerPoint</Application>
  <PresentationFormat>Экран (4:3)</PresentationFormat>
  <Paragraphs>220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Людмила Мунхожаповна</cp:lastModifiedBy>
  <cp:revision>666</cp:revision>
  <cp:lastPrinted>2011-11-29T00:51:10Z</cp:lastPrinted>
  <dcterms:created xsi:type="dcterms:W3CDTF">2006-05-16T16:06:57Z</dcterms:created>
  <dcterms:modified xsi:type="dcterms:W3CDTF">2015-09-18T07:44:01Z</dcterms:modified>
</cp:coreProperties>
</file>